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10656888" cy="7561263"/>
  <p:notesSz cx="7099300" cy="10234613"/>
  <p:defaultTextStyle>
    <a:defPPr>
      <a:defRPr lang="sv-SE"/>
    </a:defPPr>
    <a:lvl1pPr marL="0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96606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93216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489823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986429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483036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979642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476251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972858" algn="l" defTabSz="9932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3">
          <p15:clr>
            <a:srgbClr val="A4A3A4"/>
          </p15:clr>
        </p15:guide>
        <p15:guide id="2" pos="335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Linder" initials="JL" lastIdx="1" clrIdx="0">
    <p:extLst>
      <p:ext uri="{19B8F6BF-5375-455C-9EA6-DF929625EA0E}">
        <p15:presenceInfo xmlns:p15="http://schemas.microsoft.com/office/powerpoint/2012/main" userId="b257d7d5d63b531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4B88"/>
    <a:srgbClr val="FFD911"/>
    <a:srgbClr val="F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86718A-ED7F-4C8C-A40D-A59992D852D2}" v="1" dt="2026-01-20T10:54:43.7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310" y="43"/>
      </p:cViewPr>
      <p:guideLst>
        <p:guide orient="horz" pos="2383"/>
        <p:guide pos="33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2-14T14:06:21.263" idx="1">
    <p:pos x="10" y="10"/>
    <p:text>Vårresa</p:text>
    <p:extLst>
      <p:ext uri="{C676402C-5697-4E1C-873F-D02D1690AC5C}">
        <p15:threadingInfo xmlns:p15="http://schemas.microsoft.com/office/powerpoint/2012/main" timeZoneBias="-6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6363EE-7F48-41B7-9BA0-FBAAFB5D44FB}" type="doc">
      <dgm:prSet loTypeId="urn:microsoft.com/office/officeart/2005/8/layout/venn2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sv-SE"/>
        </a:p>
      </dgm:t>
    </dgm:pt>
    <dgm:pt modelId="{94A895B4-4BF5-482F-AFF3-83604353BECF}">
      <dgm:prSet phldrT="[Text]" custT="1"/>
      <dgm:spPr>
        <a:solidFill>
          <a:srgbClr val="FDF88D"/>
        </a:solidFill>
        <a:ln>
          <a:noFill/>
        </a:ln>
      </dgm:spPr>
      <dgm:t>
        <a:bodyPr/>
        <a:lstStyle/>
        <a:p>
          <a:r>
            <a:rPr lang="sv-SE" sz="3000" b="1">
              <a:solidFill>
                <a:srgbClr val="084B88"/>
              </a:solidFill>
            </a:rPr>
            <a:t>Omvärld</a:t>
          </a:r>
        </a:p>
      </dgm:t>
    </dgm:pt>
    <dgm:pt modelId="{B40F96B7-613A-4F06-8A5C-0706B7F41F30}" type="parTrans" cxnId="{ABD0A3C0-5379-433E-AC8D-AD1DA77F154B}">
      <dgm:prSet/>
      <dgm:spPr/>
      <dgm:t>
        <a:bodyPr/>
        <a:lstStyle/>
        <a:p>
          <a:endParaRPr lang="sv-SE"/>
        </a:p>
      </dgm:t>
    </dgm:pt>
    <dgm:pt modelId="{FBDCC50A-F0A8-4FB5-9708-70903033910C}" type="sibTrans" cxnId="{ABD0A3C0-5379-433E-AC8D-AD1DA77F154B}">
      <dgm:prSet/>
      <dgm:spPr/>
      <dgm:t>
        <a:bodyPr/>
        <a:lstStyle/>
        <a:p>
          <a:endParaRPr lang="sv-SE"/>
        </a:p>
      </dgm:t>
    </dgm:pt>
    <dgm:pt modelId="{02CCD0D8-2994-4841-8200-9DD119C05FC4}">
      <dgm:prSet phldrT="[Text]" custT="1"/>
      <dgm:spPr>
        <a:solidFill>
          <a:srgbClr val="FFE24F"/>
        </a:solidFill>
        <a:ln>
          <a:noFill/>
        </a:ln>
      </dgm:spPr>
      <dgm:t>
        <a:bodyPr/>
        <a:lstStyle/>
        <a:p>
          <a:r>
            <a:rPr lang="sv-SE" sz="3000" b="1">
              <a:solidFill>
                <a:srgbClr val="084B88"/>
              </a:solidFill>
            </a:rPr>
            <a:t>Närvärld</a:t>
          </a:r>
        </a:p>
      </dgm:t>
    </dgm:pt>
    <dgm:pt modelId="{EE1166EE-1A01-4E80-8FF3-9EC52C938768}" type="parTrans" cxnId="{4058C10C-8A3A-4FF1-8087-DA4C3878905E}">
      <dgm:prSet/>
      <dgm:spPr/>
      <dgm:t>
        <a:bodyPr/>
        <a:lstStyle/>
        <a:p>
          <a:endParaRPr lang="sv-SE"/>
        </a:p>
      </dgm:t>
    </dgm:pt>
    <dgm:pt modelId="{A6D34909-87F4-41DD-9E7C-6E46BA69FCCB}" type="sibTrans" cxnId="{4058C10C-8A3A-4FF1-8087-DA4C3878905E}">
      <dgm:prSet/>
      <dgm:spPr/>
      <dgm:t>
        <a:bodyPr/>
        <a:lstStyle/>
        <a:p>
          <a:endParaRPr lang="sv-SE"/>
        </a:p>
      </dgm:t>
    </dgm:pt>
    <dgm:pt modelId="{FD3252E1-195D-45A0-B03C-3AD49D7CDE93}">
      <dgm:prSet phldrT="[Text]" custT="1"/>
      <dgm:spPr>
        <a:solidFill>
          <a:srgbClr val="FFD911"/>
        </a:solidFill>
        <a:ln>
          <a:noFill/>
        </a:ln>
      </dgm:spPr>
      <dgm:t>
        <a:bodyPr/>
        <a:lstStyle/>
        <a:p>
          <a:r>
            <a:rPr lang="sv-SE" sz="3000" b="1">
              <a:solidFill>
                <a:srgbClr val="084B88"/>
              </a:solidFill>
            </a:rPr>
            <a:t>Vi</a:t>
          </a:r>
        </a:p>
      </dgm:t>
    </dgm:pt>
    <dgm:pt modelId="{0DC4D6BB-0AF9-4BF9-882A-A4B47FEBBC06}" type="parTrans" cxnId="{45B1A530-5179-4CD1-8291-D7A03D770292}">
      <dgm:prSet/>
      <dgm:spPr/>
      <dgm:t>
        <a:bodyPr/>
        <a:lstStyle/>
        <a:p>
          <a:endParaRPr lang="sv-SE"/>
        </a:p>
      </dgm:t>
    </dgm:pt>
    <dgm:pt modelId="{73F0D713-E965-4F6E-B902-79CA457FCA12}" type="sibTrans" cxnId="{45B1A530-5179-4CD1-8291-D7A03D770292}">
      <dgm:prSet/>
      <dgm:spPr/>
      <dgm:t>
        <a:bodyPr/>
        <a:lstStyle/>
        <a:p>
          <a:endParaRPr lang="sv-SE"/>
        </a:p>
      </dgm:t>
    </dgm:pt>
    <dgm:pt modelId="{8FD702EE-D16C-4EE7-910D-E53DF456FC92}" type="pres">
      <dgm:prSet presAssocID="{4B6363EE-7F48-41B7-9BA0-FBAAFB5D44FB}" presName="Name0" presStyleCnt="0">
        <dgm:presLayoutVars>
          <dgm:chMax val="7"/>
          <dgm:resizeHandles val="exact"/>
        </dgm:presLayoutVars>
      </dgm:prSet>
      <dgm:spPr/>
    </dgm:pt>
    <dgm:pt modelId="{03F7B2AC-BC98-454D-88AD-1363989FA1EC}" type="pres">
      <dgm:prSet presAssocID="{4B6363EE-7F48-41B7-9BA0-FBAAFB5D44FB}" presName="comp1" presStyleCnt="0"/>
      <dgm:spPr/>
    </dgm:pt>
    <dgm:pt modelId="{A0BE39BC-7A0C-43F1-9A2A-FDE9C94A738B}" type="pres">
      <dgm:prSet presAssocID="{4B6363EE-7F48-41B7-9BA0-FBAAFB5D44FB}" presName="circle1" presStyleLbl="node1" presStyleIdx="0" presStyleCnt="3" custLinFactNeighborX="-1849" custLinFactNeighborY="1329"/>
      <dgm:spPr/>
    </dgm:pt>
    <dgm:pt modelId="{E0D766FA-E131-4919-8A6F-2702C4648E0A}" type="pres">
      <dgm:prSet presAssocID="{4B6363EE-7F48-41B7-9BA0-FBAAFB5D44FB}" presName="c1text" presStyleLbl="node1" presStyleIdx="0" presStyleCnt="3">
        <dgm:presLayoutVars>
          <dgm:bulletEnabled val="1"/>
        </dgm:presLayoutVars>
      </dgm:prSet>
      <dgm:spPr/>
    </dgm:pt>
    <dgm:pt modelId="{618FB932-E819-4C3E-8664-ACEA1ADF269D}" type="pres">
      <dgm:prSet presAssocID="{4B6363EE-7F48-41B7-9BA0-FBAAFB5D44FB}" presName="comp2" presStyleCnt="0"/>
      <dgm:spPr/>
    </dgm:pt>
    <dgm:pt modelId="{5A6F7E40-AE96-42D0-874F-243FD2B69A8F}" type="pres">
      <dgm:prSet presAssocID="{4B6363EE-7F48-41B7-9BA0-FBAAFB5D44FB}" presName="circle2" presStyleLbl="node1" presStyleIdx="1" presStyleCnt="3" custLinFactNeighborX="-3178"/>
      <dgm:spPr/>
    </dgm:pt>
    <dgm:pt modelId="{8B13352F-CF12-4D4B-BB1F-A6B5EC4B5B97}" type="pres">
      <dgm:prSet presAssocID="{4B6363EE-7F48-41B7-9BA0-FBAAFB5D44FB}" presName="c2text" presStyleLbl="node1" presStyleIdx="1" presStyleCnt="3">
        <dgm:presLayoutVars>
          <dgm:bulletEnabled val="1"/>
        </dgm:presLayoutVars>
      </dgm:prSet>
      <dgm:spPr/>
    </dgm:pt>
    <dgm:pt modelId="{DC192C7F-1192-4869-BE5D-4DC5F021D9FE}" type="pres">
      <dgm:prSet presAssocID="{4B6363EE-7F48-41B7-9BA0-FBAAFB5D44FB}" presName="comp3" presStyleCnt="0"/>
      <dgm:spPr/>
    </dgm:pt>
    <dgm:pt modelId="{C232125A-1735-47CC-8BB2-A4BFAC4CE2E5}" type="pres">
      <dgm:prSet presAssocID="{4B6363EE-7F48-41B7-9BA0-FBAAFB5D44FB}" presName="circle3" presStyleLbl="node1" presStyleIdx="2" presStyleCnt="3" custLinFactNeighborX="-5837"/>
      <dgm:spPr/>
    </dgm:pt>
    <dgm:pt modelId="{06ADD06F-C5CA-411F-B457-00BAA3AAA60D}" type="pres">
      <dgm:prSet presAssocID="{4B6363EE-7F48-41B7-9BA0-FBAAFB5D44FB}" presName="c3text" presStyleLbl="node1" presStyleIdx="2" presStyleCnt="3">
        <dgm:presLayoutVars>
          <dgm:bulletEnabled val="1"/>
        </dgm:presLayoutVars>
      </dgm:prSet>
      <dgm:spPr/>
    </dgm:pt>
  </dgm:ptLst>
  <dgm:cxnLst>
    <dgm:cxn modelId="{4058C10C-8A3A-4FF1-8087-DA4C3878905E}" srcId="{4B6363EE-7F48-41B7-9BA0-FBAAFB5D44FB}" destId="{02CCD0D8-2994-4841-8200-9DD119C05FC4}" srcOrd="1" destOrd="0" parTransId="{EE1166EE-1A01-4E80-8FF3-9EC52C938768}" sibTransId="{A6D34909-87F4-41DD-9E7C-6E46BA69FCCB}"/>
    <dgm:cxn modelId="{436AD324-498B-4C1C-B15E-678B6D1B71E7}" type="presOf" srcId="{94A895B4-4BF5-482F-AFF3-83604353BECF}" destId="{E0D766FA-E131-4919-8A6F-2702C4648E0A}" srcOrd="1" destOrd="0" presId="urn:microsoft.com/office/officeart/2005/8/layout/venn2"/>
    <dgm:cxn modelId="{45B1A530-5179-4CD1-8291-D7A03D770292}" srcId="{4B6363EE-7F48-41B7-9BA0-FBAAFB5D44FB}" destId="{FD3252E1-195D-45A0-B03C-3AD49D7CDE93}" srcOrd="2" destOrd="0" parTransId="{0DC4D6BB-0AF9-4BF9-882A-A4B47FEBBC06}" sibTransId="{73F0D713-E965-4F6E-B902-79CA457FCA12}"/>
    <dgm:cxn modelId="{275FA237-39CE-4AC9-A088-4482385F4866}" type="presOf" srcId="{02CCD0D8-2994-4841-8200-9DD119C05FC4}" destId="{8B13352F-CF12-4D4B-BB1F-A6B5EC4B5B97}" srcOrd="1" destOrd="0" presId="urn:microsoft.com/office/officeart/2005/8/layout/venn2"/>
    <dgm:cxn modelId="{B9D5838D-881B-4D56-834A-EE958F01A7EA}" type="presOf" srcId="{4B6363EE-7F48-41B7-9BA0-FBAAFB5D44FB}" destId="{8FD702EE-D16C-4EE7-910D-E53DF456FC92}" srcOrd="0" destOrd="0" presId="urn:microsoft.com/office/officeart/2005/8/layout/venn2"/>
    <dgm:cxn modelId="{E282689B-A870-4470-8510-9E56E689E728}" type="presOf" srcId="{FD3252E1-195D-45A0-B03C-3AD49D7CDE93}" destId="{06ADD06F-C5CA-411F-B457-00BAA3AAA60D}" srcOrd="1" destOrd="0" presId="urn:microsoft.com/office/officeart/2005/8/layout/venn2"/>
    <dgm:cxn modelId="{26938FBB-E5F6-49C7-B172-5C33855BBA72}" type="presOf" srcId="{02CCD0D8-2994-4841-8200-9DD119C05FC4}" destId="{5A6F7E40-AE96-42D0-874F-243FD2B69A8F}" srcOrd="0" destOrd="0" presId="urn:microsoft.com/office/officeart/2005/8/layout/venn2"/>
    <dgm:cxn modelId="{342738BF-2DF1-4E97-B3AC-BC64A0EDB677}" type="presOf" srcId="{94A895B4-4BF5-482F-AFF3-83604353BECF}" destId="{A0BE39BC-7A0C-43F1-9A2A-FDE9C94A738B}" srcOrd="0" destOrd="0" presId="urn:microsoft.com/office/officeart/2005/8/layout/venn2"/>
    <dgm:cxn modelId="{ABD0A3C0-5379-433E-AC8D-AD1DA77F154B}" srcId="{4B6363EE-7F48-41B7-9BA0-FBAAFB5D44FB}" destId="{94A895B4-4BF5-482F-AFF3-83604353BECF}" srcOrd="0" destOrd="0" parTransId="{B40F96B7-613A-4F06-8A5C-0706B7F41F30}" sibTransId="{FBDCC50A-F0A8-4FB5-9708-70903033910C}"/>
    <dgm:cxn modelId="{A1D2C3F0-F128-4D75-B1D2-4A741E83273C}" type="presOf" srcId="{FD3252E1-195D-45A0-B03C-3AD49D7CDE93}" destId="{C232125A-1735-47CC-8BB2-A4BFAC4CE2E5}" srcOrd="0" destOrd="0" presId="urn:microsoft.com/office/officeart/2005/8/layout/venn2"/>
    <dgm:cxn modelId="{D83C43EC-1C92-4A84-AE7B-3A486549AE80}" type="presParOf" srcId="{8FD702EE-D16C-4EE7-910D-E53DF456FC92}" destId="{03F7B2AC-BC98-454D-88AD-1363989FA1EC}" srcOrd="0" destOrd="0" presId="urn:microsoft.com/office/officeart/2005/8/layout/venn2"/>
    <dgm:cxn modelId="{BEAE0274-7AF0-46E2-8DA2-1A5D209C8C12}" type="presParOf" srcId="{03F7B2AC-BC98-454D-88AD-1363989FA1EC}" destId="{A0BE39BC-7A0C-43F1-9A2A-FDE9C94A738B}" srcOrd="0" destOrd="0" presId="urn:microsoft.com/office/officeart/2005/8/layout/venn2"/>
    <dgm:cxn modelId="{FC9F942C-307F-41F3-9019-511A8F9A6837}" type="presParOf" srcId="{03F7B2AC-BC98-454D-88AD-1363989FA1EC}" destId="{E0D766FA-E131-4919-8A6F-2702C4648E0A}" srcOrd="1" destOrd="0" presId="urn:microsoft.com/office/officeart/2005/8/layout/venn2"/>
    <dgm:cxn modelId="{87042FBE-093B-4D8D-9C40-1DE014B66819}" type="presParOf" srcId="{8FD702EE-D16C-4EE7-910D-E53DF456FC92}" destId="{618FB932-E819-4C3E-8664-ACEA1ADF269D}" srcOrd="1" destOrd="0" presId="urn:microsoft.com/office/officeart/2005/8/layout/venn2"/>
    <dgm:cxn modelId="{B357259B-445B-4B26-A136-EF81F20961F7}" type="presParOf" srcId="{618FB932-E819-4C3E-8664-ACEA1ADF269D}" destId="{5A6F7E40-AE96-42D0-874F-243FD2B69A8F}" srcOrd="0" destOrd="0" presId="urn:microsoft.com/office/officeart/2005/8/layout/venn2"/>
    <dgm:cxn modelId="{9C1C381A-3021-40D2-8DDD-B4960E196894}" type="presParOf" srcId="{618FB932-E819-4C3E-8664-ACEA1ADF269D}" destId="{8B13352F-CF12-4D4B-BB1F-A6B5EC4B5B97}" srcOrd="1" destOrd="0" presId="urn:microsoft.com/office/officeart/2005/8/layout/venn2"/>
    <dgm:cxn modelId="{B9534AD7-D627-4A0C-8AF5-583132C41C85}" type="presParOf" srcId="{8FD702EE-D16C-4EE7-910D-E53DF456FC92}" destId="{DC192C7F-1192-4869-BE5D-4DC5F021D9FE}" srcOrd="2" destOrd="0" presId="urn:microsoft.com/office/officeart/2005/8/layout/venn2"/>
    <dgm:cxn modelId="{836545E4-D1F0-4307-B405-222FC99E032A}" type="presParOf" srcId="{DC192C7F-1192-4869-BE5D-4DC5F021D9FE}" destId="{C232125A-1735-47CC-8BB2-A4BFAC4CE2E5}" srcOrd="0" destOrd="0" presId="urn:microsoft.com/office/officeart/2005/8/layout/venn2"/>
    <dgm:cxn modelId="{07AA1D6E-523F-406E-A743-18611DD6A866}" type="presParOf" srcId="{DC192C7F-1192-4869-BE5D-4DC5F021D9FE}" destId="{06ADD06F-C5CA-411F-B457-00BAA3AAA60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2F4C91-5B3A-4503-8B71-953551B4FFE7}" type="doc">
      <dgm:prSet loTypeId="urn:microsoft.com/office/officeart/2005/8/layout/cycle1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sv-SE"/>
        </a:p>
      </dgm:t>
    </dgm:pt>
    <dgm:pt modelId="{BC828A35-B03C-4A04-B01D-456F4816D204}">
      <dgm:prSet phldrT="[Text]"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Mars</a:t>
          </a:r>
        </a:p>
      </dgm:t>
    </dgm:pt>
    <dgm:pt modelId="{5E3AC433-FD7F-4410-9A1A-6A1C513D3C45}" type="parTrans" cxnId="{6BFB349B-2BCD-41C0-A15B-C7F730753F5C}">
      <dgm:prSet/>
      <dgm:spPr/>
      <dgm:t>
        <a:bodyPr/>
        <a:lstStyle/>
        <a:p>
          <a:endParaRPr lang="sv-SE"/>
        </a:p>
      </dgm:t>
    </dgm:pt>
    <dgm:pt modelId="{DECB95BE-D713-45EA-90AD-B53919DD6A0B}" type="sibTrans" cxnId="{6BFB349B-2BCD-41C0-A15B-C7F730753F5C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742F7E38-C60B-4917-86DC-2A16E105B754}">
      <dgm:prSet phldrT="[Text]"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November</a:t>
          </a:r>
        </a:p>
      </dgm:t>
    </dgm:pt>
    <dgm:pt modelId="{6DDA670B-020F-4223-8A8E-09FB87467048}" type="parTrans" cxnId="{91D4CE1C-2576-4668-B311-09461E0F7A68}">
      <dgm:prSet/>
      <dgm:spPr/>
      <dgm:t>
        <a:bodyPr/>
        <a:lstStyle/>
        <a:p>
          <a:endParaRPr lang="sv-SE"/>
        </a:p>
      </dgm:t>
    </dgm:pt>
    <dgm:pt modelId="{B0ED2589-BE6A-4EAC-A56F-93AE19A39F29}" type="sibTrans" cxnId="{91D4CE1C-2576-4668-B311-09461E0F7A68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DC1FC9A5-84B4-4515-A4AF-E682EA6B989F}">
      <dgm:prSet phldrT="[Text]"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December</a:t>
          </a:r>
        </a:p>
      </dgm:t>
    </dgm:pt>
    <dgm:pt modelId="{D2CB22FA-7203-4DA8-BFBE-C1391D608CCD}" type="parTrans" cxnId="{949944E6-2307-4375-8C66-264CEE90FF7F}">
      <dgm:prSet/>
      <dgm:spPr/>
      <dgm:t>
        <a:bodyPr/>
        <a:lstStyle/>
        <a:p>
          <a:endParaRPr lang="sv-SE"/>
        </a:p>
      </dgm:t>
    </dgm:pt>
    <dgm:pt modelId="{16E206A6-A3EC-4917-BC6C-A749AEEE4EDE}" type="sibTrans" cxnId="{949944E6-2307-4375-8C66-264CEE90FF7F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EA82ABE3-6776-486A-AD79-2EBB3061E3FD}">
      <dgm:prSet phldrT="[Text]"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Januari</a:t>
          </a:r>
        </a:p>
      </dgm:t>
    </dgm:pt>
    <dgm:pt modelId="{3A5588F8-2A5F-44DD-BB36-183C733C5E92}" type="parTrans" cxnId="{3FD53B64-3040-4485-9333-678DA114F674}">
      <dgm:prSet/>
      <dgm:spPr/>
      <dgm:t>
        <a:bodyPr/>
        <a:lstStyle/>
        <a:p>
          <a:endParaRPr lang="sv-SE"/>
        </a:p>
      </dgm:t>
    </dgm:pt>
    <dgm:pt modelId="{E2B29B50-D789-4081-AEC7-D7D7796D8023}" type="sibTrans" cxnId="{3FD53B64-3040-4485-9333-678DA114F674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01F6F2A8-6DB4-4348-8A5C-301E7C3B7DB3}">
      <dgm:prSet phldrT="[Text]"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Februari</a:t>
          </a:r>
        </a:p>
      </dgm:t>
    </dgm:pt>
    <dgm:pt modelId="{0B901C84-AAEB-44DB-953A-938B1852827C}" type="parTrans" cxnId="{7324FC4D-1E06-4F1B-A219-D2220129D541}">
      <dgm:prSet/>
      <dgm:spPr/>
      <dgm:t>
        <a:bodyPr/>
        <a:lstStyle/>
        <a:p>
          <a:endParaRPr lang="sv-SE"/>
        </a:p>
      </dgm:t>
    </dgm:pt>
    <dgm:pt modelId="{0EA9B1DC-9125-4D38-9F5F-784400381B3A}" type="sibTrans" cxnId="{7324FC4D-1E06-4F1B-A219-D2220129D541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B7A1539A-4B31-4A26-8247-9D3DEBDBAF7F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April</a:t>
          </a:r>
        </a:p>
      </dgm:t>
    </dgm:pt>
    <dgm:pt modelId="{35D53511-0739-435B-9115-EDBEFBF00D66}" type="parTrans" cxnId="{103C33F1-BE0A-40A9-96B7-0B860D6B3994}">
      <dgm:prSet/>
      <dgm:spPr/>
      <dgm:t>
        <a:bodyPr/>
        <a:lstStyle/>
        <a:p>
          <a:endParaRPr lang="sv-SE"/>
        </a:p>
      </dgm:t>
    </dgm:pt>
    <dgm:pt modelId="{7ADB5D9D-B596-46B7-8DC4-4E668E0E0887}" type="sibTrans" cxnId="{103C33F1-BE0A-40A9-96B7-0B860D6B3994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DD7B5766-643D-4320-AE64-CE2127EA4943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Maj</a:t>
          </a:r>
        </a:p>
      </dgm:t>
    </dgm:pt>
    <dgm:pt modelId="{3A56850E-FD6D-4C02-B9D8-CF0F0D2C4334}" type="parTrans" cxnId="{EE76BCDE-F363-4F5B-BCA4-352C69650C09}">
      <dgm:prSet/>
      <dgm:spPr/>
      <dgm:t>
        <a:bodyPr/>
        <a:lstStyle/>
        <a:p>
          <a:endParaRPr lang="sv-SE"/>
        </a:p>
      </dgm:t>
    </dgm:pt>
    <dgm:pt modelId="{A00D2656-24F4-4D23-898A-B28D398A7B1E}" type="sibTrans" cxnId="{EE76BCDE-F363-4F5B-BCA4-352C69650C09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83E2733C-2450-4A16-9C18-F452893582B8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Juni</a:t>
          </a:r>
        </a:p>
      </dgm:t>
    </dgm:pt>
    <dgm:pt modelId="{A2FB6429-3831-4E03-ACFA-2221713A9472}" type="parTrans" cxnId="{4D8E9AE6-AAF2-4B1D-9FDF-9ABB46E601B9}">
      <dgm:prSet/>
      <dgm:spPr/>
      <dgm:t>
        <a:bodyPr/>
        <a:lstStyle/>
        <a:p>
          <a:endParaRPr lang="sv-SE"/>
        </a:p>
      </dgm:t>
    </dgm:pt>
    <dgm:pt modelId="{17930517-4F6C-4396-AED4-0158A2B69D0A}" type="sibTrans" cxnId="{4D8E9AE6-AAF2-4B1D-9FDF-9ABB46E601B9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4D950BB6-EE44-43C1-9DFA-C5C2F2C8A768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Juli</a:t>
          </a:r>
        </a:p>
      </dgm:t>
    </dgm:pt>
    <dgm:pt modelId="{772CD389-9CF4-4EE0-981E-C3F2DF3D5F2A}" type="parTrans" cxnId="{B3A50099-A8C7-4A40-838B-7DFC66BC5462}">
      <dgm:prSet/>
      <dgm:spPr/>
      <dgm:t>
        <a:bodyPr/>
        <a:lstStyle/>
        <a:p>
          <a:endParaRPr lang="sv-SE"/>
        </a:p>
      </dgm:t>
    </dgm:pt>
    <dgm:pt modelId="{9949FE6F-5344-49BF-A933-4CC3A08C8859}" type="sibTrans" cxnId="{B3A50099-A8C7-4A40-838B-7DFC66BC5462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B20875BA-7DEA-4423-9FE5-1C8EB26B1743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Augusti</a:t>
          </a:r>
        </a:p>
      </dgm:t>
    </dgm:pt>
    <dgm:pt modelId="{BF850BFB-33F1-48F2-B90B-5A8C79C1A254}" type="parTrans" cxnId="{DE77FC94-A35F-4880-A950-25903DADE3A9}">
      <dgm:prSet/>
      <dgm:spPr/>
      <dgm:t>
        <a:bodyPr/>
        <a:lstStyle/>
        <a:p>
          <a:endParaRPr lang="sv-SE"/>
        </a:p>
      </dgm:t>
    </dgm:pt>
    <dgm:pt modelId="{23707513-F2B4-4CDC-8B6E-740E4D6CCF28}" type="sibTrans" cxnId="{DE77FC94-A35F-4880-A950-25903DADE3A9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573FD4BB-3C88-47D1-8EDB-00596F7011DB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September</a:t>
          </a:r>
        </a:p>
      </dgm:t>
    </dgm:pt>
    <dgm:pt modelId="{F3B1AF50-E2B4-4D32-8752-846ED06E5C10}" type="parTrans" cxnId="{69D53140-0733-42A3-8169-DE74D642375C}">
      <dgm:prSet/>
      <dgm:spPr/>
      <dgm:t>
        <a:bodyPr/>
        <a:lstStyle/>
        <a:p>
          <a:endParaRPr lang="sv-SE"/>
        </a:p>
      </dgm:t>
    </dgm:pt>
    <dgm:pt modelId="{DCCFC052-49E6-4CB0-9C6E-765CCFAA8F0E}" type="sibTrans" cxnId="{69D53140-0733-42A3-8169-DE74D642375C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B2C7C7CD-7142-4C43-A365-DCB51ADBD0C5}">
      <dgm:prSet custT="1"/>
      <dgm:spPr/>
      <dgm:t>
        <a:bodyPr/>
        <a:lstStyle/>
        <a:p>
          <a:r>
            <a:rPr lang="sv-SE" sz="800" b="1">
              <a:solidFill>
                <a:srgbClr val="084B88"/>
              </a:solidFill>
            </a:rPr>
            <a:t>Oktober</a:t>
          </a:r>
        </a:p>
      </dgm:t>
    </dgm:pt>
    <dgm:pt modelId="{8F47BB79-ABF7-49CB-8076-7204B97FFAC8}" type="parTrans" cxnId="{AC2EDEA0-20BB-49C3-ABA4-61A96348AF19}">
      <dgm:prSet/>
      <dgm:spPr/>
      <dgm:t>
        <a:bodyPr/>
        <a:lstStyle/>
        <a:p>
          <a:endParaRPr lang="sv-SE"/>
        </a:p>
      </dgm:t>
    </dgm:pt>
    <dgm:pt modelId="{08547169-B044-420A-90DB-F46E9BC29B11}" type="sibTrans" cxnId="{AC2EDEA0-20BB-49C3-ABA4-61A96348AF19}">
      <dgm:prSet/>
      <dgm:spPr>
        <a:solidFill>
          <a:srgbClr val="FFD911"/>
        </a:solidFill>
        <a:ln>
          <a:solidFill>
            <a:srgbClr val="FFD911"/>
          </a:solidFill>
        </a:ln>
      </dgm:spPr>
      <dgm:t>
        <a:bodyPr/>
        <a:lstStyle/>
        <a:p>
          <a:endParaRPr lang="sv-SE"/>
        </a:p>
      </dgm:t>
    </dgm:pt>
    <dgm:pt modelId="{B4C716C6-9F47-46B0-A493-AAF7D50ECD97}" type="pres">
      <dgm:prSet presAssocID="{2B2F4C91-5B3A-4503-8B71-953551B4FFE7}" presName="cycle" presStyleCnt="0">
        <dgm:presLayoutVars>
          <dgm:dir/>
          <dgm:resizeHandles val="exact"/>
        </dgm:presLayoutVars>
      </dgm:prSet>
      <dgm:spPr/>
    </dgm:pt>
    <dgm:pt modelId="{F927F03A-C6C6-43B3-8F06-21901213295D}" type="pres">
      <dgm:prSet presAssocID="{BC828A35-B03C-4A04-B01D-456F4816D204}" presName="dummy" presStyleCnt="0"/>
      <dgm:spPr/>
    </dgm:pt>
    <dgm:pt modelId="{FA50779E-34FF-4FFA-BFC3-4FA91A0CBBE7}" type="pres">
      <dgm:prSet presAssocID="{BC828A35-B03C-4A04-B01D-456F4816D204}" presName="node" presStyleLbl="revTx" presStyleIdx="0" presStyleCnt="12">
        <dgm:presLayoutVars>
          <dgm:bulletEnabled val="1"/>
        </dgm:presLayoutVars>
      </dgm:prSet>
      <dgm:spPr/>
    </dgm:pt>
    <dgm:pt modelId="{39BEA70F-3C9F-4B9D-A24A-3C76435475D4}" type="pres">
      <dgm:prSet presAssocID="{DECB95BE-D713-45EA-90AD-B53919DD6A0B}" presName="sibTrans" presStyleLbl="node1" presStyleIdx="0" presStyleCnt="12"/>
      <dgm:spPr/>
    </dgm:pt>
    <dgm:pt modelId="{753EE097-BFF7-4F2B-8B4C-358EF4140566}" type="pres">
      <dgm:prSet presAssocID="{B7A1539A-4B31-4A26-8247-9D3DEBDBAF7F}" presName="dummy" presStyleCnt="0"/>
      <dgm:spPr/>
    </dgm:pt>
    <dgm:pt modelId="{8ADC065A-0244-480A-ADB0-3AEC658BB552}" type="pres">
      <dgm:prSet presAssocID="{B7A1539A-4B31-4A26-8247-9D3DEBDBAF7F}" presName="node" presStyleLbl="revTx" presStyleIdx="1" presStyleCnt="12">
        <dgm:presLayoutVars>
          <dgm:bulletEnabled val="1"/>
        </dgm:presLayoutVars>
      </dgm:prSet>
      <dgm:spPr/>
    </dgm:pt>
    <dgm:pt modelId="{113D0EA6-0893-4023-9D9E-281B65BFD324}" type="pres">
      <dgm:prSet presAssocID="{7ADB5D9D-B596-46B7-8DC4-4E668E0E0887}" presName="sibTrans" presStyleLbl="node1" presStyleIdx="1" presStyleCnt="12"/>
      <dgm:spPr/>
    </dgm:pt>
    <dgm:pt modelId="{777C8BB1-DF71-4C37-B74A-E92A63738EE5}" type="pres">
      <dgm:prSet presAssocID="{DD7B5766-643D-4320-AE64-CE2127EA4943}" presName="dummy" presStyleCnt="0"/>
      <dgm:spPr/>
    </dgm:pt>
    <dgm:pt modelId="{597A5F64-296B-4919-8296-5F1DFFC18BA7}" type="pres">
      <dgm:prSet presAssocID="{DD7B5766-643D-4320-AE64-CE2127EA4943}" presName="node" presStyleLbl="revTx" presStyleIdx="2" presStyleCnt="12">
        <dgm:presLayoutVars>
          <dgm:bulletEnabled val="1"/>
        </dgm:presLayoutVars>
      </dgm:prSet>
      <dgm:spPr/>
    </dgm:pt>
    <dgm:pt modelId="{9817D834-BE2B-4C1B-B269-0C46CB7BA94F}" type="pres">
      <dgm:prSet presAssocID="{A00D2656-24F4-4D23-898A-B28D398A7B1E}" presName="sibTrans" presStyleLbl="node1" presStyleIdx="2" presStyleCnt="12"/>
      <dgm:spPr/>
    </dgm:pt>
    <dgm:pt modelId="{DFC527D9-90CE-44C2-BBAA-811A937ED1B4}" type="pres">
      <dgm:prSet presAssocID="{83E2733C-2450-4A16-9C18-F452893582B8}" presName="dummy" presStyleCnt="0"/>
      <dgm:spPr/>
    </dgm:pt>
    <dgm:pt modelId="{9A73D270-0C29-427C-9FE5-419FABDC7E2F}" type="pres">
      <dgm:prSet presAssocID="{83E2733C-2450-4A16-9C18-F452893582B8}" presName="node" presStyleLbl="revTx" presStyleIdx="3" presStyleCnt="12">
        <dgm:presLayoutVars>
          <dgm:bulletEnabled val="1"/>
        </dgm:presLayoutVars>
      </dgm:prSet>
      <dgm:spPr/>
    </dgm:pt>
    <dgm:pt modelId="{DD3EECBE-643D-40E7-A442-A6B75B663CD0}" type="pres">
      <dgm:prSet presAssocID="{17930517-4F6C-4396-AED4-0158A2B69D0A}" presName="sibTrans" presStyleLbl="node1" presStyleIdx="3" presStyleCnt="12"/>
      <dgm:spPr/>
    </dgm:pt>
    <dgm:pt modelId="{BCC3F3BD-9EF1-48EA-8A4E-2E4A3022729E}" type="pres">
      <dgm:prSet presAssocID="{4D950BB6-EE44-43C1-9DFA-C5C2F2C8A768}" presName="dummy" presStyleCnt="0"/>
      <dgm:spPr/>
    </dgm:pt>
    <dgm:pt modelId="{004631B2-73BD-454B-9649-C3F0E276FAE5}" type="pres">
      <dgm:prSet presAssocID="{4D950BB6-EE44-43C1-9DFA-C5C2F2C8A768}" presName="node" presStyleLbl="revTx" presStyleIdx="4" presStyleCnt="12" custScaleY="63006">
        <dgm:presLayoutVars>
          <dgm:bulletEnabled val="1"/>
        </dgm:presLayoutVars>
      </dgm:prSet>
      <dgm:spPr/>
    </dgm:pt>
    <dgm:pt modelId="{FEE2B216-D1D9-4C74-B047-E9CFAA16E60E}" type="pres">
      <dgm:prSet presAssocID="{9949FE6F-5344-49BF-A933-4CC3A08C8859}" presName="sibTrans" presStyleLbl="node1" presStyleIdx="4" presStyleCnt="12"/>
      <dgm:spPr/>
    </dgm:pt>
    <dgm:pt modelId="{1E341203-3E36-42CE-83EF-487CFCAD0551}" type="pres">
      <dgm:prSet presAssocID="{B20875BA-7DEA-4423-9FE5-1C8EB26B1743}" presName="dummy" presStyleCnt="0"/>
      <dgm:spPr/>
    </dgm:pt>
    <dgm:pt modelId="{755AC4FE-ED4D-4283-A388-BD769EE048D3}" type="pres">
      <dgm:prSet presAssocID="{B20875BA-7DEA-4423-9FE5-1C8EB26B1743}" presName="node" presStyleLbl="revTx" presStyleIdx="5" presStyleCnt="12" custScaleX="129740">
        <dgm:presLayoutVars>
          <dgm:bulletEnabled val="1"/>
        </dgm:presLayoutVars>
      </dgm:prSet>
      <dgm:spPr/>
    </dgm:pt>
    <dgm:pt modelId="{E8DD81A8-DDCE-41F8-B562-420D45949B1D}" type="pres">
      <dgm:prSet presAssocID="{23707513-F2B4-4CDC-8B6E-740E4D6CCF28}" presName="sibTrans" presStyleLbl="node1" presStyleIdx="5" presStyleCnt="12" custScaleY="95261"/>
      <dgm:spPr/>
    </dgm:pt>
    <dgm:pt modelId="{6EF757D0-0307-4EC0-B321-7600106B8B4B}" type="pres">
      <dgm:prSet presAssocID="{573FD4BB-3C88-47D1-8EDB-00596F7011DB}" presName="dummy" presStyleCnt="0"/>
      <dgm:spPr/>
    </dgm:pt>
    <dgm:pt modelId="{318C974C-3D33-41B1-88D9-5D879573E1ED}" type="pres">
      <dgm:prSet presAssocID="{573FD4BB-3C88-47D1-8EDB-00596F7011DB}" presName="node" presStyleLbl="revTx" presStyleIdx="6" presStyleCnt="12" custScaleX="144938" custRadScaleRad="102253" custRadScaleInc="41527">
        <dgm:presLayoutVars>
          <dgm:bulletEnabled val="1"/>
        </dgm:presLayoutVars>
      </dgm:prSet>
      <dgm:spPr/>
    </dgm:pt>
    <dgm:pt modelId="{33717CF2-7CD0-43FF-A825-378D9EB01102}" type="pres">
      <dgm:prSet presAssocID="{DCCFC052-49E6-4CB0-9C6E-765CCFAA8F0E}" presName="sibTrans" presStyleLbl="node1" presStyleIdx="6" presStyleCnt="12"/>
      <dgm:spPr/>
    </dgm:pt>
    <dgm:pt modelId="{EAB62916-668D-4372-821A-E07D474140EB}" type="pres">
      <dgm:prSet presAssocID="{B2C7C7CD-7142-4C43-A365-DCB51ADBD0C5}" presName="dummy" presStyleCnt="0"/>
      <dgm:spPr/>
    </dgm:pt>
    <dgm:pt modelId="{10536E81-3775-4AF2-8CDE-7D72A4212313}" type="pres">
      <dgm:prSet presAssocID="{B2C7C7CD-7142-4C43-A365-DCB51ADBD0C5}" presName="node" presStyleLbl="revTx" presStyleIdx="7" presStyleCnt="12" custScaleX="130707" custScaleY="90542" custRadScaleRad="102356" custRadScaleInc="42026">
        <dgm:presLayoutVars>
          <dgm:bulletEnabled val="1"/>
        </dgm:presLayoutVars>
      </dgm:prSet>
      <dgm:spPr/>
    </dgm:pt>
    <dgm:pt modelId="{EA25FA24-3596-4A26-831D-8C65DA5DD7C3}" type="pres">
      <dgm:prSet presAssocID="{08547169-B044-420A-90DB-F46E9BC29B11}" presName="sibTrans" presStyleLbl="node1" presStyleIdx="7" presStyleCnt="12"/>
      <dgm:spPr/>
    </dgm:pt>
    <dgm:pt modelId="{52A11519-8311-4154-8BB2-73D172CD45C9}" type="pres">
      <dgm:prSet presAssocID="{742F7E38-C60B-4917-86DC-2A16E105B754}" presName="dummy" presStyleCnt="0"/>
      <dgm:spPr/>
    </dgm:pt>
    <dgm:pt modelId="{CC64F8AF-F633-4188-82DE-E8E8CA90896A}" type="pres">
      <dgm:prSet presAssocID="{742F7E38-C60B-4917-86DC-2A16E105B754}" presName="node" presStyleLbl="revTx" presStyleIdx="8" presStyleCnt="12" custScaleX="147377" custScaleY="84256" custRadScaleRad="98926" custRadScaleInc="32778">
        <dgm:presLayoutVars>
          <dgm:bulletEnabled val="1"/>
        </dgm:presLayoutVars>
      </dgm:prSet>
      <dgm:spPr/>
    </dgm:pt>
    <dgm:pt modelId="{AF6F3F93-69D8-4054-96FA-6B9BC9EDDFEA}" type="pres">
      <dgm:prSet presAssocID="{B0ED2589-BE6A-4EAC-A56F-93AE19A39F29}" presName="sibTrans" presStyleLbl="node1" presStyleIdx="8" presStyleCnt="12"/>
      <dgm:spPr/>
    </dgm:pt>
    <dgm:pt modelId="{FDDA2B2A-FA08-42C5-A285-F65B5A4CE488}" type="pres">
      <dgm:prSet presAssocID="{DC1FC9A5-84B4-4515-A4AF-E682EA6B989F}" presName="dummy" presStyleCnt="0"/>
      <dgm:spPr/>
    </dgm:pt>
    <dgm:pt modelId="{61EB78A9-61AB-4857-B40C-7F1B86451A7D}" type="pres">
      <dgm:prSet presAssocID="{DC1FC9A5-84B4-4515-A4AF-E682EA6B989F}" presName="node" presStyleLbl="revTx" presStyleIdx="9" presStyleCnt="12" custRadScaleRad="101065" custRadScaleInc="21073">
        <dgm:presLayoutVars>
          <dgm:bulletEnabled val="1"/>
        </dgm:presLayoutVars>
      </dgm:prSet>
      <dgm:spPr/>
    </dgm:pt>
    <dgm:pt modelId="{145F7C3E-7060-4813-9EB3-F9D04FE45003}" type="pres">
      <dgm:prSet presAssocID="{16E206A6-A3EC-4917-BC6C-A749AEEE4EDE}" presName="sibTrans" presStyleLbl="node1" presStyleIdx="9" presStyleCnt="12"/>
      <dgm:spPr/>
    </dgm:pt>
    <dgm:pt modelId="{AA3CFD2D-7B7F-4D57-9046-C04F1EA16B0D}" type="pres">
      <dgm:prSet presAssocID="{EA82ABE3-6776-486A-AD79-2EBB3061E3FD}" presName="dummy" presStyleCnt="0"/>
      <dgm:spPr/>
    </dgm:pt>
    <dgm:pt modelId="{4972DFBB-BB3D-4870-B0F7-F6FE502C7246}" type="pres">
      <dgm:prSet presAssocID="{EA82ABE3-6776-486A-AD79-2EBB3061E3FD}" presName="node" presStyleLbl="revTx" presStyleIdx="10" presStyleCnt="12" custScaleY="59830" custRadScaleRad="100281" custRadScaleInc="1602">
        <dgm:presLayoutVars>
          <dgm:bulletEnabled val="1"/>
        </dgm:presLayoutVars>
      </dgm:prSet>
      <dgm:spPr/>
    </dgm:pt>
    <dgm:pt modelId="{75954BAC-F50B-4848-B40D-B2A935FCA76B}" type="pres">
      <dgm:prSet presAssocID="{E2B29B50-D789-4081-AEC7-D7D7796D8023}" presName="sibTrans" presStyleLbl="node1" presStyleIdx="10" presStyleCnt="12"/>
      <dgm:spPr/>
    </dgm:pt>
    <dgm:pt modelId="{AC6D3854-A97A-4107-9F13-80852459A1EB}" type="pres">
      <dgm:prSet presAssocID="{01F6F2A8-6DB4-4348-8A5C-301E7C3B7DB3}" presName="dummy" presStyleCnt="0"/>
      <dgm:spPr/>
    </dgm:pt>
    <dgm:pt modelId="{2453F022-3408-4A01-909F-799B4F72BCC7}" type="pres">
      <dgm:prSet presAssocID="{01F6F2A8-6DB4-4348-8A5C-301E7C3B7DB3}" presName="node" presStyleLbl="revTx" presStyleIdx="11" presStyleCnt="12">
        <dgm:presLayoutVars>
          <dgm:bulletEnabled val="1"/>
        </dgm:presLayoutVars>
      </dgm:prSet>
      <dgm:spPr/>
    </dgm:pt>
    <dgm:pt modelId="{C0C1B35E-6681-4373-A8D6-BFF4EBC0F8B4}" type="pres">
      <dgm:prSet presAssocID="{0EA9B1DC-9125-4D38-9F5F-784400381B3A}" presName="sibTrans" presStyleLbl="node1" presStyleIdx="11" presStyleCnt="12"/>
      <dgm:spPr/>
    </dgm:pt>
  </dgm:ptLst>
  <dgm:cxnLst>
    <dgm:cxn modelId="{99839018-07CE-4140-9887-834258736DAC}" type="presOf" srcId="{E2B29B50-D789-4081-AEC7-D7D7796D8023}" destId="{75954BAC-F50B-4848-B40D-B2A935FCA76B}" srcOrd="0" destOrd="0" presId="urn:microsoft.com/office/officeart/2005/8/layout/cycle1"/>
    <dgm:cxn modelId="{91D4CE1C-2576-4668-B311-09461E0F7A68}" srcId="{2B2F4C91-5B3A-4503-8B71-953551B4FFE7}" destId="{742F7E38-C60B-4917-86DC-2A16E105B754}" srcOrd="8" destOrd="0" parTransId="{6DDA670B-020F-4223-8A8E-09FB87467048}" sibTransId="{B0ED2589-BE6A-4EAC-A56F-93AE19A39F29}"/>
    <dgm:cxn modelId="{D10DD423-00C6-449F-A4CA-9DE5E91E989C}" type="presOf" srcId="{23707513-F2B4-4CDC-8B6E-740E4D6CCF28}" destId="{E8DD81A8-DDCE-41F8-B562-420D45949B1D}" srcOrd="0" destOrd="0" presId="urn:microsoft.com/office/officeart/2005/8/layout/cycle1"/>
    <dgm:cxn modelId="{7966312B-C4C2-42C7-B88B-805F4E43F612}" type="presOf" srcId="{742F7E38-C60B-4917-86DC-2A16E105B754}" destId="{CC64F8AF-F633-4188-82DE-E8E8CA90896A}" srcOrd="0" destOrd="0" presId="urn:microsoft.com/office/officeart/2005/8/layout/cycle1"/>
    <dgm:cxn modelId="{945E5A3D-426D-434D-A5A2-7AB9081A26B6}" type="presOf" srcId="{BC828A35-B03C-4A04-B01D-456F4816D204}" destId="{FA50779E-34FF-4FFA-BFC3-4FA91A0CBBE7}" srcOrd="0" destOrd="0" presId="urn:microsoft.com/office/officeart/2005/8/layout/cycle1"/>
    <dgm:cxn modelId="{69D53140-0733-42A3-8169-DE74D642375C}" srcId="{2B2F4C91-5B3A-4503-8B71-953551B4FFE7}" destId="{573FD4BB-3C88-47D1-8EDB-00596F7011DB}" srcOrd="6" destOrd="0" parTransId="{F3B1AF50-E2B4-4D32-8752-846ED06E5C10}" sibTransId="{DCCFC052-49E6-4CB0-9C6E-765CCFAA8F0E}"/>
    <dgm:cxn modelId="{AE4C1843-9E90-4154-9E0E-280E08B652B5}" type="presOf" srcId="{B0ED2589-BE6A-4EAC-A56F-93AE19A39F29}" destId="{AF6F3F93-69D8-4054-96FA-6B9BC9EDDFEA}" srcOrd="0" destOrd="0" presId="urn:microsoft.com/office/officeart/2005/8/layout/cycle1"/>
    <dgm:cxn modelId="{3FD53B64-3040-4485-9333-678DA114F674}" srcId="{2B2F4C91-5B3A-4503-8B71-953551B4FFE7}" destId="{EA82ABE3-6776-486A-AD79-2EBB3061E3FD}" srcOrd="10" destOrd="0" parTransId="{3A5588F8-2A5F-44DD-BB36-183C733C5E92}" sibTransId="{E2B29B50-D789-4081-AEC7-D7D7796D8023}"/>
    <dgm:cxn modelId="{7B54A945-5B93-4DF3-86C8-9DCD3B4445D7}" type="presOf" srcId="{DC1FC9A5-84B4-4515-A4AF-E682EA6B989F}" destId="{61EB78A9-61AB-4857-B40C-7F1B86451A7D}" srcOrd="0" destOrd="0" presId="urn:microsoft.com/office/officeart/2005/8/layout/cycle1"/>
    <dgm:cxn modelId="{3927CF46-6DBE-42DF-8B9E-9FF03F7A8C98}" type="presOf" srcId="{0EA9B1DC-9125-4D38-9F5F-784400381B3A}" destId="{C0C1B35E-6681-4373-A8D6-BFF4EBC0F8B4}" srcOrd="0" destOrd="0" presId="urn:microsoft.com/office/officeart/2005/8/layout/cycle1"/>
    <dgm:cxn modelId="{7324FC4D-1E06-4F1B-A219-D2220129D541}" srcId="{2B2F4C91-5B3A-4503-8B71-953551B4FFE7}" destId="{01F6F2A8-6DB4-4348-8A5C-301E7C3B7DB3}" srcOrd="11" destOrd="0" parTransId="{0B901C84-AAEB-44DB-953A-938B1852827C}" sibTransId="{0EA9B1DC-9125-4D38-9F5F-784400381B3A}"/>
    <dgm:cxn modelId="{ED61924E-7398-4BAE-BD58-C976E86B778B}" type="presOf" srcId="{A00D2656-24F4-4D23-898A-B28D398A7B1E}" destId="{9817D834-BE2B-4C1B-B269-0C46CB7BA94F}" srcOrd="0" destOrd="0" presId="urn:microsoft.com/office/officeart/2005/8/layout/cycle1"/>
    <dgm:cxn modelId="{83EF8375-868F-4DED-A3A6-4CB26A8E66B7}" type="presOf" srcId="{7ADB5D9D-B596-46B7-8DC4-4E668E0E0887}" destId="{113D0EA6-0893-4023-9D9E-281B65BFD324}" srcOrd="0" destOrd="0" presId="urn:microsoft.com/office/officeart/2005/8/layout/cycle1"/>
    <dgm:cxn modelId="{D1A9F975-377B-46B9-A0C5-8393CC02F8CA}" type="presOf" srcId="{16E206A6-A3EC-4917-BC6C-A749AEEE4EDE}" destId="{145F7C3E-7060-4813-9EB3-F9D04FE45003}" srcOrd="0" destOrd="0" presId="urn:microsoft.com/office/officeart/2005/8/layout/cycle1"/>
    <dgm:cxn modelId="{74D12F7A-DAC5-4F96-A28B-964FA184FC7D}" type="presOf" srcId="{2B2F4C91-5B3A-4503-8B71-953551B4FFE7}" destId="{B4C716C6-9F47-46B0-A493-AAF7D50ECD97}" srcOrd="0" destOrd="0" presId="urn:microsoft.com/office/officeart/2005/8/layout/cycle1"/>
    <dgm:cxn modelId="{E5C97A87-7C00-41A1-8C54-DFF48798A261}" type="presOf" srcId="{B2C7C7CD-7142-4C43-A365-DCB51ADBD0C5}" destId="{10536E81-3775-4AF2-8CDE-7D72A4212313}" srcOrd="0" destOrd="0" presId="urn:microsoft.com/office/officeart/2005/8/layout/cycle1"/>
    <dgm:cxn modelId="{E093B98E-A61D-4696-B64A-2875687D10F9}" type="presOf" srcId="{DCCFC052-49E6-4CB0-9C6E-765CCFAA8F0E}" destId="{33717CF2-7CD0-43FF-A825-378D9EB01102}" srcOrd="0" destOrd="0" presId="urn:microsoft.com/office/officeart/2005/8/layout/cycle1"/>
    <dgm:cxn modelId="{5DFC1293-A4F1-4866-B5FF-530DB9037E77}" type="presOf" srcId="{DECB95BE-D713-45EA-90AD-B53919DD6A0B}" destId="{39BEA70F-3C9F-4B9D-A24A-3C76435475D4}" srcOrd="0" destOrd="0" presId="urn:microsoft.com/office/officeart/2005/8/layout/cycle1"/>
    <dgm:cxn modelId="{DE77FC94-A35F-4880-A950-25903DADE3A9}" srcId="{2B2F4C91-5B3A-4503-8B71-953551B4FFE7}" destId="{B20875BA-7DEA-4423-9FE5-1C8EB26B1743}" srcOrd="5" destOrd="0" parTransId="{BF850BFB-33F1-48F2-B90B-5A8C79C1A254}" sibTransId="{23707513-F2B4-4CDC-8B6E-740E4D6CCF28}"/>
    <dgm:cxn modelId="{62CCF495-6CB6-4177-82D0-615F8AFC7BA7}" type="presOf" srcId="{08547169-B044-420A-90DB-F46E9BC29B11}" destId="{EA25FA24-3596-4A26-831D-8C65DA5DD7C3}" srcOrd="0" destOrd="0" presId="urn:microsoft.com/office/officeart/2005/8/layout/cycle1"/>
    <dgm:cxn modelId="{B3A50099-A8C7-4A40-838B-7DFC66BC5462}" srcId="{2B2F4C91-5B3A-4503-8B71-953551B4FFE7}" destId="{4D950BB6-EE44-43C1-9DFA-C5C2F2C8A768}" srcOrd="4" destOrd="0" parTransId="{772CD389-9CF4-4EE0-981E-C3F2DF3D5F2A}" sibTransId="{9949FE6F-5344-49BF-A933-4CC3A08C8859}"/>
    <dgm:cxn modelId="{6BFB349B-2BCD-41C0-A15B-C7F730753F5C}" srcId="{2B2F4C91-5B3A-4503-8B71-953551B4FFE7}" destId="{BC828A35-B03C-4A04-B01D-456F4816D204}" srcOrd="0" destOrd="0" parTransId="{5E3AC433-FD7F-4410-9A1A-6A1C513D3C45}" sibTransId="{DECB95BE-D713-45EA-90AD-B53919DD6A0B}"/>
    <dgm:cxn modelId="{AC2EDEA0-20BB-49C3-ABA4-61A96348AF19}" srcId="{2B2F4C91-5B3A-4503-8B71-953551B4FFE7}" destId="{B2C7C7CD-7142-4C43-A365-DCB51ADBD0C5}" srcOrd="7" destOrd="0" parTransId="{8F47BB79-ABF7-49CB-8076-7204B97FFAC8}" sibTransId="{08547169-B044-420A-90DB-F46E9BC29B11}"/>
    <dgm:cxn modelId="{83D36EA3-89BD-4D60-816D-D104AB7B6B16}" type="presOf" srcId="{EA82ABE3-6776-486A-AD79-2EBB3061E3FD}" destId="{4972DFBB-BB3D-4870-B0F7-F6FE502C7246}" srcOrd="0" destOrd="0" presId="urn:microsoft.com/office/officeart/2005/8/layout/cycle1"/>
    <dgm:cxn modelId="{893801A5-06F1-489D-8E08-7665FAB76794}" type="presOf" srcId="{9949FE6F-5344-49BF-A933-4CC3A08C8859}" destId="{FEE2B216-D1D9-4C74-B047-E9CFAA16E60E}" srcOrd="0" destOrd="0" presId="urn:microsoft.com/office/officeart/2005/8/layout/cycle1"/>
    <dgm:cxn modelId="{E61EF7B5-24B5-4178-9E9C-B754E2CBE9B7}" type="presOf" srcId="{17930517-4F6C-4396-AED4-0158A2B69D0A}" destId="{DD3EECBE-643D-40E7-A442-A6B75B663CD0}" srcOrd="0" destOrd="0" presId="urn:microsoft.com/office/officeart/2005/8/layout/cycle1"/>
    <dgm:cxn modelId="{45DAB8C0-B706-414B-9345-43D3ABE3D335}" type="presOf" srcId="{01F6F2A8-6DB4-4348-8A5C-301E7C3B7DB3}" destId="{2453F022-3408-4A01-909F-799B4F72BCC7}" srcOrd="0" destOrd="0" presId="urn:microsoft.com/office/officeart/2005/8/layout/cycle1"/>
    <dgm:cxn modelId="{D802DDD0-14DD-4B71-8AFB-9A4E8DD0A286}" type="presOf" srcId="{573FD4BB-3C88-47D1-8EDB-00596F7011DB}" destId="{318C974C-3D33-41B1-88D9-5D879573E1ED}" srcOrd="0" destOrd="0" presId="urn:microsoft.com/office/officeart/2005/8/layout/cycle1"/>
    <dgm:cxn modelId="{EE76BCDE-F363-4F5B-BCA4-352C69650C09}" srcId="{2B2F4C91-5B3A-4503-8B71-953551B4FFE7}" destId="{DD7B5766-643D-4320-AE64-CE2127EA4943}" srcOrd="2" destOrd="0" parTransId="{3A56850E-FD6D-4C02-B9D8-CF0F0D2C4334}" sibTransId="{A00D2656-24F4-4D23-898A-B28D398A7B1E}"/>
    <dgm:cxn modelId="{1C6EE6DE-075C-4BC9-A669-459CD9A129CB}" type="presOf" srcId="{83E2733C-2450-4A16-9C18-F452893582B8}" destId="{9A73D270-0C29-427C-9FE5-419FABDC7E2F}" srcOrd="0" destOrd="0" presId="urn:microsoft.com/office/officeart/2005/8/layout/cycle1"/>
    <dgm:cxn modelId="{CCEEFEDF-B652-4787-B12B-50F8EC1098FE}" type="presOf" srcId="{B20875BA-7DEA-4423-9FE5-1C8EB26B1743}" destId="{755AC4FE-ED4D-4283-A388-BD769EE048D3}" srcOrd="0" destOrd="0" presId="urn:microsoft.com/office/officeart/2005/8/layout/cycle1"/>
    <dgm:cxn modelId="{CCCE3AE6-CF9D-4AC7-A30D-0E98C97251DB}" type="presOf" srcId="{DD7B5766-643D-4320-AE64-CE2127EA4943}" destId="{597A5F64-296B-4919-8296-5F1DFFC18BA7}" srcOrd="0" destOrd="0" presId="urn:microsoft.com/office/officeart/2005/8/layout/cycle1"/>
    <dgm:cxn modelId="{949944E6-2307-4375-8C66-264CEE90FF7F}" srcId="{2B2F4C91-5B3A-4503-8B71-953551B4FFE7}" destId="{DC1FC9A5-84B4-4515-A4AF-E682EA6B989F}" srcOrd="9" destOrd="0" parTransId="{D2CB22FA-7203-4DA8-BFBE-C1391D608CCD}" sibTransId="{16E206A6-A3EC-4917-BC6C-A749AEEE4EDE}"/>
    <dgm:cxn modelId="{4D8E9AE6-AAF2-4B1D-9FDF-9ABB46E601B9}" srcId="{2B2F4C91-5B3A-4503-8B71-953551B4FFE7}" destId="{83E2733C-2450-4A16-9C18-F452893582B8}" srcOrd="3" destOrd="0" parTransId="{A2FB6429-3831-4E03-ACFA-2221713A9472}" sibTransId="{17930517-4F6C-4396-AED4-0158A2B69D0A}"/>
    <dgm:cxn modelId="{103C33F1-BE0A-40A9-96B7-0B860D6B3994}" srcId="{2B2F4C91-5B3A-4503-8B71-953551B4FFE7}" destId="{B7A1539A-4B31-4A26-8247-9D3DEBDBAF7F}" srcOrd="1" destOrd="0" parTransId="{35D53511-0739-435B-9115-EDBEFBF00D66}" sibTransId="{7ADB5D9D-B596-46B7-8DC4-4E668E0E0887}"/>
    <dgm:cxn modelId="{1DD738FA-E212-484C-9B8C-0DDA22FAAE11}" type="presOf" srcId="{4D950BB6-EE44-43C1-9DFA-C5C2F2C8A768}" destId="{004631B2-73BD-454B-9649-C3F0E276FAE5}" srcOrd="0" destOrd="0" presId="urn:microsoft.com/office/officeart/2005/8/layout/cycle1"/>
    <dgm:cxn modelId="{9B7E22FE-AE72-496F-A7DE-6692FD4198DC}" type="presOf" srcId="{B7A1539A-4B31-4A26-8247-9D3DEBDBAF7F}" destId="{8ADC065A-0244-480A-ADB0-3AEC658BB552}" srcOrd="0" destOrd="0" presId="urn:microsoft.com/office/officeart/2005/8/layout/cycle1"/>
    <dgm:cxn modelId="{B7A77484-3DB7-4C0C-BF9A-15B809D5BF0C}" type="presParOf" srcId="{B4C716C6-9F47-46B0-A493-AAF7D50ECD97}" destId="{F927F03A-C6C6-43B3-8F06-21901213295D}" srcOrd="0" destOrd="0" presId="urn:microsoft.com/office/officeart/2005/8/layout/cycle1"/>
    <dgm:cxn modelId="{558E5AFA-CF66-4965-8939-8EB7236168F4}" type="presParOf" srcId="{B4C716C6-9F47-46B0-A493-AAF7D50ECD97}" destId="{FA50779E-34FF-4FFA-BFC3-4FA91A0CBBE7}" srcOrd="1" destOrd="0" presId="urn:microsoft.com/office/officeart/2005/8/layout/cycle1"/>
    <dgm:cxn modelId="{449A991B-73B9-46A5-BF59-DD4763DCB6B8}" type="presParOf" srcId="{B4C716C6-9F47-46B0-A493-AAF7D50ECD97}" destId="{39BEA70F-3C9F-4B9D-A24A-3C76435475D4}" srcOrd="2" destOrd="0" presId="urn:microsoft.com/office/officeart/2005/8/layout/cycle1"/>
    <dgm:cxn modelId="{6558524B-E8FC-4DF2-8FE6-31193CAF44A1}" type="presParOf" srcId="{B4C716C6-9F47-46B0-A493-AAF7D50ECD97}" destId="{753EE097-BFF7-4F2B-8B4C-358EF4140566}" srcOrd="3" destOrd="0" presId="urn:microsoft.com/office/officeart/2005/8/layout/cycle1"/>
    <dgm:cxn modelId="{6C774B0D-CB1A-4B00-ACF1-333B0B3221B4}" type="presParOf" srcId="{B4C716C6-9F47-46B0-A493-AAF7D50ECD97}" destId="{8ADC065A-0244-480A-ADB0-3AEC658BB552}" srcOrd="4" destOrd="0" presId="urn:microsoft.com/office/officeart/2005/8/layout/cycle1"/>
    <dgm:cxn modelId="{8A35FE69-AFF6-4449-B80C-0A94393C3937}" type="presParOf" srcId="{B4C716C6-9F47-46B0-A493-AAF7D50ECD97}" destId="{113D0EA6-0893-4023-9D9E-281B65BFD324}" srcOrd="5" destOrd="0" presId="urn:microsoft.com/office/officeart/2005/8/layout/cycle1"/>
    <dgm:cxn modelId="{87ABFA07-24C9-46E0-8FE5-A186E9905932}" type="presParOf" srcId="{B4C716C6-9F47-46B0-A493-AAF7D50ECD97}" destId="{777C8BB1-DF71-4C37-B74A-E92A63738EE5}" srcOrd="6" destOrd="0" presId="urn:microsoft.com/office/officeart/2005/8/layout/cycle1"/>
    <dgm:cxn modelId="{15836CB1-C479-4217-9BDB-24424BD3D2AD}" type="presParOf" srcId="{B4C716C6-9F47-46B0-A493-AAF7D50ECD97}" destId="{597A5F64-296B-4919-8296-5F1DFFC18BA7}" srcOrd="7" destOrd="0" presId="urn:microsoft.com/office/officeart/2005/8/layout/cycle1"/>
    <dgm:cxn modelId="{B5E1FA4D-E9D6-417E-8943-A555D192CA46}" type="presParOf" srcId="{B4C716C6-9F47-46B0-A493-AAF7D50ECD97}" destId="{9817D834-BE2B-4C1B-B269-0C46CB7BA94F}" srcOrd="8" destOrd="0" presId="urn:microsoft.com/office/officeart/2005/8/layout/cycle1"/>
    <dgm:cxn modelId="{DFC1F406-14A4-4A20-A4AC-1ACDF1B1AAF1}" type="presParOf" srcId="{B4C716C6-9F47-46B0-A493-AAF7D50ECD97}" destId="{DFC527D9-90CE-44C2-BBAA-811A937ED1B4}" srcOrd="9" destOrd="0" presId="urn:microsoft.com/office/officeart/2005/8/layout/cycle1"/>
    <dgm:cxn modelId="{475034C0-9043-4902-91F0-50CE7476375A}" type="presParOf" srcId="{B4C716C6-9F47-46B0-A493-AAF7D50ECD97}" destId="{9A73D270-0C29-427C-9FE5-419FABDC7E2F}" srcOrd="10" destOrd="0" presId="urn:microsoft.com/office/officeart/2005/8/layout/cycle1"/>
    <dgm:cxn modelId="{8D115768-DD9B-4B19-9283-CDF7231055BF}" type="presParOf" srcId="{B4C716C6-9F47-46B0-A493-AAF7D50ECD97}" destId="{DD3EECBE-643D-40E7-A442-A6B75B663CD0}" srcOrd="11" destOrd="0" presId="urn:microsoft.com/office/officeart/2005/8/layout/cycle1"/>
    <dgm:cxn modelId="{F5C1D083-4D60-4166-BA55-4059A7644A54}" type="presParOf" srcId="{B4C716C6-9F47-46B0-A493-AAF7D50ECD97}" destId="{BCC3F3BD-9EF1-48EA-8A4E-2E4A3022729E}" srcOrd="12" destOrd="0" presId="urn:microsoft.com/office/officeart/2005/8/layout/cycle1"/>
    <dgm:cxn modelId="{1A09C3EB-81E0-40A3-9F4E-39A516FFDCCA}" type="presParOf" srcId="{B4C716C6-9F47-46B0-A493-AAF7D50ECD97}" destId="{004631B2-73BD-454B-9649-C3F0E276FAE5}" srcOrd="13" destOrd="0" presId="urn:microsoft.com/office/officeart/2005/8/layout/cycle1"/>
    <dgm:cxn modelId="{38D08EC8-2AFE-4575-88F3-A3A34FF37215}" type="presParOf" srcId="{B4C716C6-9F47-46B0-A493-AAF7D50ECD97}" destId="{FEE2B216-D1D9-4C74-B047-E9CFAA16E60E}" srcOrd="14" destOrd="0" presId="urn:microsoft.com/office/officeart/2005/8/layout/cycle1"/>
    <dgm:cxn modelId="{5BC067CF-7C45-4A17-9586-3427998963CC}" type="presParOf" srcId="{B4C716C6-9F47-46B0-A493-AAF7D50ECD97}" destId="{1E341203-3E36-42CE-83EF-487CFCAD0551}" srcOrd="15" destOrd="0" presId="urn:microsoft.com/office/officeart/2005/8/layout/cycle1"/>
    <dgm:cxn modelId="{5B618EE7-4C91-45B9-B739-3D3A4DDE059C}" type="presParOf" srcId="{B4C716C6-9F47-46B0-A493-AAF7D50ECD97}" destId="{755AC4FE-ED4D-4283-A388-BD769EE048D3}" srcOrd="16" destOrd="0" presId="urn:microsoft.com/office/officeart/2005/8/layout/cycle1"/>
    <dgm:cxn modelId="{B4865031-1568-4966-8C0C-36C680739B91}" type="presParOf" srcId="{B4C716C6-9F47-46B0-A493-AAF7D50ECD97}" destId="{E8DD81A8-DDCE-41F8-B562-420D45949B1D}" srcOrd="17" destOrd="0" presId="urn:microsoft.com/office/officeart/2005/8/layout/cycle1"/>
    <dgm:cxn modelId="{8131BE84-BD58-499A-91CF-06DE641E331E}" type="presParOf" srcId="{B4C716C6-9F47-46B0-A493-AAF7D50ECD97}" destId="{6EF757D0-0307-4EC0-B321-7600106B8B4B}" srcOrd="18" destOrd="0" presId="urn:microsoft.com/office/officeart/2005/8/layout/cycle1"/>
    <dgm:cxn modelId="{8A5E02B1-AAFD-4F8E-A922-AC9E47B0A0A8}" type="presParOf" srcId="{B4C716C6-9F47-46B0-A493-AAF7D50ECD97}" destId="{318C974C-3D33-41B1-88D9-5D879573E1ED}" srcOrd="19" destOrd="0" presId="urn:microsoft.com/office/officeart/2005/8/layout/cycle1"/>
    <dgm:cxn modelId="{1E0977F2-2762-473B-BDFD-C18B9BE8877E}" type="presParOf" srcId="{B4C716C6-9F47-46B0-A493-AAF7D50ECD97}" destId="{33717CF2-7CD0-43FF-A825-378D9EB01102}" srcOrd="20" destOrd="0" presId="urn:microsoft.com/office/officeart/2005/8/layout/cycle1"/>
    <dgm:cxn modelId="{81D7769D-A738-4311-89AE-1D028B4FBFEE}" type="presParOf" srcId="{B4C716C6-9F47-46B0-A493-AAF7D50ECD97}" destId="{EAB62916-668D-4372-821A-E07D474140EB}" srcOrd="21" destOrd="0" presId="urn:microsoft.com/office/officeart/2005/8/layout/cycle1"/>
    <dgm:cxn modelId="{24379749-A514-4E6A-B6DC-D09CFC651BCF}" type="presParOf" srcId="{B4C716C6-9F47-46B0-A493-AAF7D50ECD97}" destId="{10536E81-3775-4AF2-8CDE-7D72A4212313}" srcOrd="22" destOrd="0" presId="urn:microsoft.com/office/officeart/2005/8/layout/cycle1"/>
    <dgm:cxn modelId="{F27E9A7C-C157-4119-91AE-C0DB8F16592E}" type="presParOf" srcId="{B4C716C6-9F47-46B0-A493-AAF7D50ECD97}" destId="{EA25FA24-3596-4A26-831D-8C65DA5DD7C3}" srcOrd="23" destOrd="0" presId="urn:microsoft.com/office/officeart/2005/8/layout/cycle1"/>
    <dgm:cxn modelId="{C342C8E7-CC86-4305-84B6-C332D769472F}" type="presParOf" srcId="{B4C716C6-9F47-46B0-A493-AAF7D50ECD97}" destId="{52A11519-8311-4154-8BB2-73D172CD45C9}" srcOrd="24" destOrd="0" presId="urn:microsoft.com/office/officeart/2005/8/layout/cycle1"/>
    <dgm:cxn modelId="{6BF88FEB-05D2-4539-91EF-81881245A93C}" type="presParOf" srcId="{B4C716C6-9F47-46B0-A493-AAF7D50ECD97}" destId="{CC64F8AF-F633-4188-82DE-E8E8CA90896A}" srcOrd="25" destOrd="0" presId="urn:microsoft.com/office/officeart/2005/8/layout/cycle1"/>
    <dgm:cxn modelId="{19EB407C-A46C-463F-B285-75FC1D9D2E6E}" type="presParOf" srcId="{B4C716C6-9F47-46B0-A493-AAF7D50ECD97}" destId="{AF6F3F93-69D8-4054-96FA-6B9BC9EDDFEA}" srcOrd="26" destOrd="0" presId="urn:microsoft.com/office/officeart/2005/8/layout/cycle1"/>
    <dgm:cxn modelId="{0C95AF4F-9846-46B2-810C-50044A4FA86B}" type="presParOf" srcId="{B4C716C6-9F47-46B0-A493-AAF7D50ECD97}" destId="{FDDA2B2A-FA08-42C5-A285-F65B5A4CE488}" srcOrd="27" destOrd="0" presId="urn:microsoft.com/office/officeart/2005/8/layout/cycle1"/>
    <dgm:cxn modelId="{2AA919B0-1161-4747-8AB1-6BFD2A800E02}" type="presParOf" srcId="{B4C716C6-9F47-46B0-A493-AAF7D50ECD97}" destId="{61EB78A9-61AB-4857-B40C-7F1B86451A7D}" srcOrd="28" destOrd="0" presId="urn:microsoft.com/office/officeart/2005/8/layout/cycle1"/>
    <dgm:cxn modelId="{579A7332-B2AE-42D4-83B3-6B5AFE529215}" type="presParOf" srcId="{B4C716C6-9F47-46B0-A493-AAF7D50ECD97}" destId="{145F7C3E-7060-4813-9EB3-F9D04FE45003}" srcOrd="29" destOrd="0" presId="urn:microsoft.com/office/officeart/2005/8/layout/cycle1"/>
    <dgm:cxn modelId="{4DD95139-4611-46C3-829E-425764DD3C83}" type="presParOf" srcId="{B4C716C6-9F47-46B0-A493-AAF7D50ECD97}" destId="{AA3CFD2D-7B7F-4D57-9046-C04F1EA16B0D}" srcOrd="30" destOrd="0" presId="urn:microsoft.com/office/officeart/2005/8/layout/cycle1"/>
    <dgm:cxn modelId="{92D447D5-E62F-470C-B037-8B43003940A2}" type="presParOf" srcId="{B4C716C6-9F47-46B0-A493-AAF7D50ECD97}" destId="{4972DFBB-BB3D-4870-B0F7-F6FE502C7246}" srcOrd="31" destOrd="0" presId="urn:microsoft.com/office/officeart/2005/8/layout/cycle1"/>
    <dgm:cxn modelId="{9B61375A-4B57-4714-83CC-938C06B908E9}" type="presParOf" srcId="{B4C716C6-9F47-46B0-A493-AAF7D50ECD97}" destId="{75954BAC-F50B-4848-B40D-B2A935FCA76B}" srcOrd="32" destOrd="0" presId="urn:microsoft.com/office/officeart/2005/8/layout/cycle1"/>
    <dgm:cxn modelId="{76FC038F-47AC-43CC-A1AC-F8E345183EEF}" type="presParOf" srcId="{B4C716C6-9F47-46B0-A493-AAF7D50ECD97}" destId="{AC6D3854-A97A-4107-9F13-80852459A1EB}" srcOrd="33" destOrd="0" presId="urn:microsoft.com/office/officeart/2005/8/layout/cycle1"/>
    <dgm:cxn modelId="{99707577-C11D-4D0D-B87B-4D97DF573A81}" type="presParOf" srcId="{B4C716C6-9F47-46B0-A493-AAF7D50ECD97}" destId="{2453F022-3408-4A01-909F-799B4F72BCC7}" srcOrd="34" destOrd="0" presId="urn:microsoft.com/office/officeart/2005/8/layout/cycle1"/>
    <dgm:cxn modelId="{C61B7084-D172-4B54-A57E-B22E8A5AFA33}" type="presParOf" srcId="{B4C716C6-9F47-46B0-A493-AAF7D50ECD97}" destId="{C0C1B35E-6681-4373-A8D6-BFF4EBC0F8B4}" srcOrd="35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BE39BC-7A0C-43F1-9A2A-FDE9C94A738B}">
      <dsp:nvSpPr>
        <dsp:cNvPr id="0" name=""/>
        <dsp:cNvSpPr/>
      </dsp:nvSpPr>
      <dsp:spPr>
        <a:xfrm>
          <a:off x="1638846" y="0"/>
          <a:ext cx="6704081" cy="6704081"/>
        </a:xfrm>
        <a:prstGeom prst="ellipse">
          <a:avLst/>
        </a:prstGeom>
        <a:solidFill>
          <a:srgbClr val="FDF88D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000" b="1" kern="1200">
              <a:solidFill>
                <a:srgbClr val="084B88"/>
              </a:solidFill>
            </a:rPr>
            <a:t>Omvärld</a:t>
          </a:r>
        </a:p>
      </dsp:txBody>
      <dsp:txXfrm>
        <a:off x="3819348" y="335204"/>
        <a:ext cx="2343076" cy="1005612"/>
      </dsp:txXfrm>
    </dsp:sp>
    <dsp:sp modelId="{5A6F7E40-AE96-42D0-874F-243FD2B69A8F}">
      <dsp:nvSpPr>
        <dsp:cNvPr id="0" name=""/>
        <dsp:cNvSpPr/>
      </dsp:nvSpPr>
      <dsp:spPr>
        <a:xfrm>
          <a:off x="2441023" y="1676020"/>
          <a:ext cx="5028060" cy="5028060"/>
        </a:xfrm>
        <a:prstGeom prst="ellipse">
          <a:avLst/>
        </a:prstGeom>
        <a:solidFill>
          <a:srgbClr val="FFE24F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000" b="1" kern="1200">
              <a:solidFill>
                <a:srgbClr val="084B88"/>
              </a:solidFill>
            </a:rPr>
            <a:t>Närvärld</a:t>
          </a:r>
        </a:p>
      </dsp:txBody>
      <dsp:txXfrm>
        <a:off x="3783515" y="1990274"/>
        <a:ext cx="2343076" cy="942761"/>
      </dsp:txXfrm>
    </dsp:sp>
    <dsp:sp modelId="{C232125A-1735-47CC-8BB2-A4BFAC4CE2E5}">
      <dsp:nvSpPr>
        <dsp:cNvPr id="0" name=""/>
        <dsp:cNvSpPr/>
      </dsp:nvSpPr>
      <dsp:spPr>
        <a:xfrm>
          <a:off x="3243166" y="3352040"/>
          <a:ext cx="3352040" cy="3352040"/>
        </a:xfrm>
        <a:prstGeom prst="ellipse">
          <a:avLst/>
        </a:prstGeom>
        <a:solidFill>
          <a:srgbClr val="FFD91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000" b="1" kern="1200">
              <a:solidFill>
                <a:srgbClr val="084B88"/>
              </a:solidFill>
            </a:rPr>
            <a:t>Vi</a:t>
          </a:r>
        </a:p>
      </dsp:txBody>
      <dsp:txXfrm>
        <a:off x="3734061" y="4190050"/>
        <a:ext cx="2370250" cy="16760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50779E-34FF-4FFA-BFC3-4FA91A0CBBE7}">
      <dsp:nvSpPr>
        <dsp:cNvPr id="0" name=""/>
        <dsp:cNvSpPr/>
      </dsp:nvSpPr>
      <dsp:spPr>
        <a:xfrm>
          <a:off x="3359879" y="3847"/>
          <a:ext cx="517053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Mars</a:t>
          </a:r>
        </a:p>
      </dsp:txBody>
      <dsp:txXfrm>
        <a:off x="3359879" y="3847"/>
        <a:ext cx="517053" cy="517053"/>
      </dsp:txXfrm>
    </dsp:sp>
    <dsp:sp modelId="{39BEA70F-3C9F-4B9D-A24A-3C76435475D4}">
      <dsp:nvSpPr>
        <dsp:cNvPr id="0" name=""/>
        <dsp:cNvSpPr/>
      </dsp:nvSpPr>
      <dsp:spPr>
        <a:xfrm>
          <a:off x="902335" y="82584"/>
          <a:ext cx="4360183" cy="4360183"/>
        </a:xfrm>
        <a:prstGeom prst="circularArrow">
          <a:avLst>
            <a:gd name="adj1" fmla="val 2312"/>
            <a:gd name="adj2" fmla="val 139489"/>
            <a:gd name="adj3" fmla="val 18197119"/>
            <a:gd name="adj4" fmla="val 17553631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DC065A-0244-480A-ADB0-3AEC658BB552}">
      <dsp:nvSpPr>
        <dsp:cNvPr id="0" name=""/>
        <dsp:cNvSpPr/>
      </dsp:nvSpPr>
      <dsp:spPr>
        <a:xfrm>
          <a:off x="4288223" y="539826"/>
          <a:ext cx="517053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April</a:t>
          </a:r>
        </a:p>
      </dsp:txBody>
      <dsp:txXfrm>
        <a:off x="4288223" y="539826"/>
        <a:ext cx="517053" cy="517053"/>
      </dsp:txXfrm>
    </dsp:sp>
    <dsp:sp modelId="{113D0EA6-0893-4023-9D9E-281B65BFD324}">
      <dsp:nvSpPr>
        <dsp:cNvPr id="0" name=""/>
        <dsp:cNvSpPr/>
      </dsp:nvSpPr>
      <dsp:spPr>
        <a:xfrm>
          <a:off x="902335" y="82584"/>
          <a:ext cx="4360183" cy="4360183"/>
        </a:xfrm>
        <a:prstGeom prst="circularArrow">
          <a:avLst>
            <a:gd name="adj1" fmla="val 2312"/>
            <a:gd name="adj2" fmla="val 139489"/>
            <a:gd name="adj3" fmla="val 20106879"/>
            <a:gd name="adj4" fmla="val 19463392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A5F64-296B-4919-8296-5F1DFFC18BA7}">
      <dsp:nvSpPr>
        <dsp:cNvPr id="0" name=""/>
        <dsp:cNvSpPr/>
      </dsp:nvSpPr>
      <dsp:spPr>
        <a:xfrm>
          <a:off x="4824202" y="1468170"/>
          <a:ext cx="517053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Maj</a:t>
          </a:r>
        </a:p>
      </dsp:txBody>
      <dsp:txXfrm>
        <a:off x="4824202" y="1468170"/>
        <a:ext cx="517053" cy="517053"/>
      </dsp:txXfrm>
    </dsp:sp>
    <dsp:sp modelId="{9817D834-BE2B-4C1B-B269-0C46CB7BA94F}">
      <dsp:nvSpPr>
        <dsp:cNvPr id="0" name=""/>
        <dsp:cNvSpPr/>
      </dsp:nvSpPr>
      <dsp:spPr>
        <a:xfrm>
          <a:off x="902335" y="82584"/>
          <a:ext cx="4360183" cy="4360183"/>
        </a:xfrm>
        <a:prstGeom prst="circularArrow">
          <a:avLst>
            <a:gd name="adj1" fmla="val 2312"/>
            <a:gd name="adj2" fmla="val 139489"/>
            <a:gd name="adj3" fmla="val 322486"/>
            <a:gd name="adj4" fmla="val 21138025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73D270-0C29-427C-9FE5-419FABDC7E2F}">
      <dsp:nvSpPr>
        <dsp:cNvPr id="0" name=""/>
        <dsp:cNvSpPr/>
      </dsp:nvSpPr>
      <dsp:spPr>
        <a:xfrm>
          <a:off x="4824202" y="2540128"/>
          <a:ext cx="517053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Juni</a:t>
          </a:r>
        </a:p>
      </dsp:txBody>
      <dsp:txXfrm>
        <a:off x="4824202" y="2540128"/>
        <a:ext cx="517053" cy="517053"/>
      </dsp:txXfrm>
    </dsp:sp>
    <dsp:sp modelId="{DD3EECBE-643D-40E7-A442-A6B75B663CD0}">
      <dsp:nvSpPr>
        <dsp:cNvPr id="0" name=""/>
        <dsp:cNvSpPr/>
      </dsp:nvSpPr>
      <dsp:spPr>
        <a:xfrm>
          <a:off x="902335" y="82584"/>
          <a:ext cx="4360183" cy="4360183"/>
        </a:xfrm>
        <a:prstGeom prst="circularArrow">
          <a:avLst>
            <a:gd name="adj1" fmla="val 2312"/>
            <a:gd name="adj2" fmla="val 139489"/>
            <a:gd name="adj3" fmla="val 2196662"/>
            <a:gd name="adj4" fmla="val 1353631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631B2-73BD-454B-9649-C3F0E276FAE5}">
      <dsp:nvSpPr>
        <dsp:cNvPr id="0" name=""/>
        <dsp:cNvSpPr/>
      </dsp:nvSpPr>
      <dsp:spPr>
        <a:xfrm>
          <a:off x="4288223" y="3564110"/>
          <a:ext cx="517053" cy="325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Juli</a:t>
          </a:r>
        </a:p>
      </dsp:txBody>
      <dsp:txXfrm>
        <a:off x="4288223" y="3564110"/>
        <a:ext cx="517053" cy="325774"/>
      </dsp:txXfrm>
    </dsp:sp>
    <dsp:sp modelId="{FEE2B216-D1D9-4C74-B047-E9CFAA16E60E}">
      <dsp:nvSpPr>
        <dsp:cNvPr id="0" name=""/>
        <dsp:cNvSpPr/>
      </dsp:nvSpPr>
      <dsp:spPr>
        <a:xfrm>
          <a:off x="902335" y="82584"/>
          <a:ext cx="4360183" cy="4360183"/>
        </a:xfrm>
        <a:prstGeom prst="circularArrow">
          <a:avLst>
            <a:gd name="adj1" fmla="val 2312"/>
            <a:gd name="adj2" fmla="val 139489"/>
            <a:gd name="adj3" fmla="val 3767455"/>
            <a:gd name="adj4" fmla="val 3107481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AC4FE-ED4D-4283-A388-BD769EE048D3}">
      <dsp:nvSpPr>
        <dsp:cNvPr id="0" name=""/>
        <dsp:cNvSpPr/>
      </dsp:nvSpPr>
      <dsp:spPr>
        <a:xfrm>
          <a:off x="3282994" y="4004450"/>
          <a:ext cx="670825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Augusti</a:t>
          </a:r>
        </a:p>
      </dsp:txBody>
      <dsp:txXfrm>
        <a:off x="3282994" y="4004450"/>
        <a:ext cx="670825" cy="517053"/>
      </dsp:txXfrm>
    </dsp:sp>
    <dsp:sp modelId="{E8DD81A8-DDCE-41F8-B562-420D45949B1D}">
      <dsp:nvSpPr>
        <dsp:cNvPr id="0" name=""/>
        <dsp:cNvSpPr/>
      </dsp:nvSpPr>
      <dsp:spPr>
        <a:xfrm>
          <a:off x="716293" y="212571"/>
          <a:ext cx="4360183" cy="4153554"/>
        </a:xfrm>
        <a:prstGeom prst="circularArrow">
          <a:avLst>
            <a:gd name="adj1" fmla="val 2312"/>
            <a:gd name="adj2" fmla="val 139489"/>
            <a:gd name="adj3" fmla="val 5483088"/>
            <a:gd name="adj4" fmla="val 4754421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8C974C-3D33-41B1-88D9-5D879573E1ED}">
      <dsp:nvSpPr>
        <dsp:cNvPr id="0" name=""/>
        <dsp:cNvSpPr/>
      </dsp:nvSpPr>
      <dsp:spPr>
        <a:xfrm>
          <a:off x="2012993" y="4004460"/>
          <a:ext cx="749407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September</a:t>
          </a:r>
        </a:p>
      </dsp:txBody>
      <dsp:txXfrm>
        <a:off x="2012993" y="4004460"/>
        <a:ext cx="749407" cy="517053"/>
      </dsp:txXfrm>
    </dsp:sp>
    <dsp:sp modelId="{33717CF2-7CD0-43FF-A825-378D9EB01102}">
      <dsp:nvSpPr>
        <dsp:cNvPr id="0" name=""/>
        <dsp:cNvSpPr/>
      </dsp:nvSpPr>
      <dsp:spPr>
        <a:xfrm>
          <a:off x="864756" y="114725"/>
          <a:ext cx="4360183" cy="4360183"/>
        </a:xfrm>
        <a:prstGeom prst="circularArrow">
          <a:avLst>
            <a:gd name="adj1" fmla="val 2312"/>
            <a:gd name="adj2" fmla="val 139489"/>
            <a:gd name="adj3" fmla="val 7659186"/>
            <a:gd name="adj4" fmla="val 7193147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536E81-3775-4AF2-8CDE-7D72A4212313}">
      <dsp:nvSpPr>
        <dsp:cNvPr id="0" name=""/>
        <dsp:cNvSpPr/>
      </dsp:nvSpPr>
      <dsp:spPr>
        <a:xfrm>
          <a:off x="1139884" y="3413553"/>
          <a:ext cx="675825" cy="468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Oktober</a:t>
          </a:r>
        </a:p>
      </dsp:txBody>
      <dsp:txXfrm>
        <a:off x="1139884" y="3413553"/>
        <a:ext cx="675825" cy="468150"/>
      </dsp:txXfrm>
    </dsp:sp>
    <dsp:sp modelId="{EA25FA24-3596-4A26-831D-8C65DA5DD7C3}">
      <dsp:nvSpPr>
        <dsp:cNvPr id="0" name=""/>
        <dsp:cNvSpPr/>
      </dsp:nvSpPr>
      <dsp:spPr>
        <a:xfrm>
          <a:off x="990679" y="340289"/>
          <a:ext cx="4360183" cy="4360183"/>
        </a:xfrm>
        <a:prstGeom prst="circularArrow">
          <a:avLst>
            <a:gd name="adj1" fmla="val 2312"/>
            <a:gd name="adj2" fmla="val 139489"/>
            <a:gd name="adj3" fmla="val 10032291"/>
            <a:gd name="adj4" fmla="val 9266980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64F8AF-F633-4188-82DE-E8E8CA90896A}">
      <dsp:nvSpPr>
        <dsp:cNvPr id="0" name=""/>
        <dsp:cNvSpPr/>
      </dsp:nvSpPr>
      <dsp:spPr>
        <a:xfrm>
          <a:off x="695520" y="2461063"/>
          <a:ext cx="762018" cy="435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November</a:t>
          </a:r>
        </a:p>
      </dsp:txBody>
      <dsp:txXfrm>
        <a:off x="695520" y="2461063"/>
        <a:ext cx="762018" cy="435648"/>
      </dsp:txXfrm>
    </dsp:sp>
    <dsp:sp modelId="{AF6F3F93-69D8-4054-96FA-6B9BC9EDDFEA}">
      <dsp:nvSpPr>
        <dsp:cNvPr id="0" name=""/>
        <dsp:cNvSpPr/>
      </dsp:nvSpPr>
      <dsp:spPr>
        <a:xfrm>
          <a:off x="902053" y="-82522"/>
          <a:ext cx="4360183" cy="4360183"/>
        </a:xfrm>
        <a:prstGeom prst="circularArrow">
          <a:avLst>
            <a:gd name="adj1" fmla="val 2312"/>
            <a:gd name="adj2" fmla="val 139489"/>
            <a:gd name="adj3" fmla="val 10979739"/>
            <a:gd name="adj4" fmla="val 10193437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EB78A9-61AB-4857-B40C-7F1B86451A7D}">
      <dsp:nvSpPr>
        <dsp:cNvPr id="0" name=""/>
        <dsp:cNvSpPr/>
      </dsp:nvSpPr>
      <dsp:spPr>
        <a:xfrm>
          <a:off x="823581" y="1388491"/>
          <a:ext cx="517053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December</a:t>
          </a:r>
        </a:p>
      </dsp:txBody>
      <dsp:txXfrm>
        <a:off x="823581" y="1388491"/>
        <a:ext cx="517053" cy="517053"/>
      </dsp:txXfrm>
    </dsp:sp>
    <dsp:sp modelId="{145F7C3E-7060-4813-9EB3-F9D04FE45003}">
      <dsp:nvSpPr>
        <dsp:cNvPr id="0" name=""/>
        <dsp:cNvSpPr/>
      </dsp:nvSpPr>
      <dsp:spPr>
        <a:xfrm>
          <a:off x="856198" y="128024"/>
          <a:ext cx="4360183" cy="4360183"/>
        </a:xfrm>
        <a:prstGeom prst="circularArrow">
          <a:avLst>
            <a:gd name="adj1" fmla="val 2312"/>
            <a:gd name="adj2" fmla="val 139489"/>
            <a:gd name="adj3" fmla="val 13130844"/>
            <a:gd name="adj4" fmla="val 12381861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72DFBB-BB3D-4870-B0F7-F6FE502C7246}">
      <dsp:nvSpPr>
        <dsp:cNvPr id="0" name=""/>
        <dsp:cNvSpPr/>
      </dsp:nvSpPr>
      <dsp:spPr>
        <a:xfrm>
          <a:off x="1359575" y="635462"/>
          <a:ext cx="517053" cy="309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Januari</a:t>
          </a:r>
        </a:p>
      </dsp:txBody>
      <dsp:txXfrm>
        <a:off x="1359575" y="635462"/>
        <a:ext cx="517053" cy="309353"/>
      </dsp:txXfrm>
    </dsp:sp>
    <dsp:sp modelId="{75954BAC-F50B-4848-B40D-B2A935FCA76B}">
      <dsp:nvSpPr>
        <dsp:cNvPr id="0" name=""/>
        <dsp:cNvSpPr/>
      </dsp:nvSpPr>
      <dsp:spPr>
        <a:xfrm>
          <a:off x="882634" y="90650"/>
          <a:ext cx="4360183" cy="4360183"/>
        </a:xfrm>
        <a:prstGeom prst="circularArrow">
          <a:avLst>
            <a:gd name="adj1" fmla="val 2312"/>
            <a:gd name="adj2" fmla="val 139489"/>
            <a:gd name="adj3" fmla="val 14742220"/>
            <a:gd name="adj4" fmla="val 13929229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53F022-3408-4A01-909F-799B4F72BCC7}">
      <dsp:nvSpPr>
        <dsp:cNvPr id="0" name=""/>
        <dsp:cNvSpPr/>
      </dsp:nvSpPr>
      <dsp:spPr>
        <a:xfrm>
          <a:off x="2287921" y="3847"/>
          <a:ext cx="517053" cy="517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b="1" kern="1200">
              <a:solidFill>
                <a:srgbClr val="084B88"/>
              </a:solidFill>
            </a:rPr>
            <a:t>Februari</a:t>
          </a:r>
        </a:p>
      </dsp:txBody>
      <dsp:txXfrm>
        <a:off x="2287921" y="3847"/>
        <a:ext cx="517053" cy="517053"/>
      </dsp:txXfrm>
    </dsp:sp>
    <dsp:sp modelId="{C0C1B35E-6681-4373-A8D6-BFF4EBC0F8B4}">
      <dsp:nvSpPr>
        <dsp:cNvPr id="0" name=""/>
        <dsp:cNvSpPr/>
      </dsp:nvSpPr>
      <dsp:spPr>
        <a:xfrm>
          <a:off x="902335" y="82584"/>
          <a:ext cx="4360183" cy="4360183"/>
        </a:xfrm>
        <a:prstGeom prst="circularArrow">
          <a:avLst>
            <a:gd name="adj1" fmla="val 2312"/>
            <a:gd name="adj2" fmla="val 139489"/>
            <a:gd name="adj3" fmla="val 16522486"/>
            <a:gd name="adj4" fmla="val 15738025"/>
            <a:gd name="adj5" fmla="val 2698"/>
          </a:avLst>
        </a:prstGeom>
        <a:solidFill>
          <a:srgbClr val="FFD911"/>
        </a:solidFill>
        <a:ln w="25400" cap="flat" cmpd="sng" algn="ctr">
          <a:solidFill>
            <a:srgbClr val="FFD91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9F8C8-FEC0-46EC-8B9D-C9E962841A47}" type="datetimeFigureOut">
              <a:rPr lang="sv-SE" smtClean="0"/>
              <a:t>2026-01-20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16013" y="1279525"/>
            <a:ext cx="48672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C07DA-1A9F-4F9B-BB47-9A2E5398CC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1442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C07DA-1A9F-4F9B-BB47-9A2E5398CC8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3946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2026-01-20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128"/>
          <a:stretch/>
        </p:blipFill>
        <p:spPr>
          <a:xfrm rot="10800000" flipH="1">
            <a:off x="1384120" y="4684138"/>
            <a:ext cx="9272769" cy="2877126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-30192"/>
            <a:ext cx="10656888" cy="3361918"/>
          </a:xfrm>
          <a:prstGeom prst="rect">
            <a:avLst/>
          </a:prstGeom>
        </p:spPr>
      </p:pic>
      <p:sp>
        <p:nvSpPr>
          <p:cNvPr id="8" name="textruta 7"/>
          <p:cNvSpPr txBox="1"/>
          <p:nvPr userDrawn="1"/>
        </p:nvSpPr>
        <p:spPr>
          <a:xfrm>
            <a:off x="1971572" y="5113010"/>
            <a:ext cx="9315321" cy="1893042"/>
          </a:xfrm>
          <a:prstGeom prst="rect">
            <a:avLst/>
          </a:prstGeom>
          <a:noFill/>
        </p:spPr>
        <p:txBody>
          <a:bodyPr wrap="square" lIns="99334" tIns="49668" rIns="99334" bIns="49668" rtlCol="0">
            <a:spAutoFit/>
          </a:bodyPr>
          <a:lstStyle/>
          <a:p>
            <a:r>
              <a:rPr lang="sv-SE" sz="1400" b="1">
                <a:solidFill>
                  <a:srgbClr val="084B88"/>
                </a:solidFill>
              </a:rPr>
              <a:t>Analys</a:t>
            </a:r>
            <a:r>
              <a:rPr lang="sv-SE" sz="1400" b="1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Två timmar med processledaren och två deltagare från  arrangemangs-/projektgruppen. </a:t>
            </a:r>
            <a:b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Två till fyra veckor innan genomförandet av Winn </a:t>
            </a:r>
            <a:r>
              <a:rPr lang="sv-SE" sz="1200" err="1">
                <a:solidFill>
                  <a:schemeClr val="tx1">
                    <a:lumMod val="65000"/>
                    <a:lumOff val="35000"/>
                  </a:schemeClr>
                </a:solidFill>
              </a:rPr>
              <a:t>Winn</a:t>
            </a:r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 24.</a:t>
            </a:r>
          </a:p>
          <a:p>
            <a:r>
              <a:rPr lang="sv-SE" sz="50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sv-SE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sv-SE" sz="1400" b="1">
                <a:solidFill>
                  <a:srgbClr val="084B88"/>
                </a:solidFill>
              </a:rPr>
              <a:t>Winn </a:t>
            </a:r>
            <a:r>
              <a:rPr lang="sv-SE" sz="1400" b="1" err="1">
                <a:solidFill>
                  <a:srgbClr val="084B88"/>
                </a:solidFill>
              </a:rPr>
              <a:t>Winn</a:t>
            </a:r>
            <a:r>
              <a:rPr lang="sv-SE" sz="1400" b="1">
                <a:solidFill>
                  <a:srgbClr val="084B88"/>
                </a:solidFill>
              </a:rPr>
              <a:t> 24 </a:t>
            </a:r>
          </a:p>
          <a:p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24 timmar. Vi samlar vår kompetens för att göra processen så effektiv som möjligt. </a:t>
            </a:r>
            <a:b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En processledare per arrangemang/projekt.</a:t>
            </a:r>
          </a:p>
          <a:p>
            <a:r>
              <a:rPr lang="sv-SE" sz="50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sv-SE" sz="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sv-SE" sz="1400" b="1">
                <a:solidFill>
                  <a:srgbClr val="084B88"/>
                </a:solidFill>
              </a:rPr>
              <a:t>Uppföljning </a:t>
            </a:r>
          </a:p>
          <a:p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De uppdrag som ges under Winn </a:t>
            </a:r>
            <a:r>
              <a:rPr lang="sv-SE" sz="1200" err="1">
                <a:solidFill>
                  <a:schemeClr val="tx1">
                    <a:lumMod val="65000"/>
                    <a:lumOff val="35000"/>
                  </a:schemeClr>
                </a:solidFill>
              </a:rPr>
              <a:t>Winn</a:t>
            </a:r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 24 stäms av med processledaren cirka en månad efter Winn </a:t>
            </a:r>
            <a:r>
              <a:rPr lang="sv-SE" sz="1200" err="1">
                <a:solidFill>
                  <a:schemeClr val="tx1">
                    <a:lumMod val="65000"/>
                    <a:lumOff val="35000"/>
                  </a:schemeClr>
                </a:solidFill>
              </a:rPr>
              <a:t>Winn</a:t>
            </a:r>
            <a:r>
              <a:rPr lang="sv-SE" sz="1200">
                <a:solidFill>
                  <a:schemeClr val="tx1">
                    <a:lumMod val="65000"/>
                    <a:lumOff val="35000"/>
                  </a:schemeClr>
                </a:solidFill>
              </a:rPr>
              <a:t> 24. </a:t>
            </a:r>
          </a:p>
        </p:txBody>
      </p:sp>
      <p:sp>
        <p:nvSpPr>
          <p:cNvPr id="11" name="Platshållare för text 2"/>
          <p:cNvSpPr>
            <a:spLocks noGrp="1"/>
          </p:cNvSpPr>
          <p:nvPr>
            <p:ph type="body" idx="13" hasCustomPrompt="1"/>
          </p:nvPr>
        </p:nvSpPr>
        <p:spPr>
          <a:xfrm>
            <a:off x="1872060" y="3348583"/>
            <a:ext cx="8280920" cy="135241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36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namn på arbetet, ex Winn Winn 24</a:t>
            </a:r>
          </a:p>
        </p:txBody>
      </p:sp>
      <p:sp>
        <p:nvSpPr>
          <p:cNvPr id="10" name="Rubrik 1"/>
          <p:cNvSpPr>
            <a:spLocks noGrp="1"/>
          </p:cNvSpPr>
          <p:nvPr>
            <p:ph type="ctrTitle" idx="4294967295"/>
          </p:nvPr>
        </p:nvSpPr>
        <p:spPr>
          <a:xfrm>
            <a:off x="1886713" y="1692399"/>
            <a:ext cx="9058355" cy="1620771"/>
          </a:xfrm>
        </p:spPr>
        <p:txBody>
          <a:bodyPr>
            <a:normAutofit/>
          </a:bodyPr>
          <a:lstStyle/>
          <a:p>
            <a:pPr algn="l"/>
            <a:r>
              <a:rPr lang="sv-SE" sz="9600">
                <a:solidFill>
                  <a:srgbClr val="084B88"/>
                </a:solidFill>
                <a:latin typeface="Makimango" panose="00000400000000000000" pitchFamily="2" charset="0"/>
              </a:rPr>
              <a:t>Processverktyg</a:t>
            </a:r>
          </a:p>
        </p:txBody>
      </p:sp>
    </p:spTree>
    <p:extLst>
      <p:ext uri="{BB962C8B-B14F-4D97-AF65-F5344CB8AC3E}">
        <p14:creationId xmlns:p14="http://schemas.microsoft.com/office/powerpoint/2010/main" val="39863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7" name="Grupp 6"/>
          <p:cNvGrpSpPr/>
          <p:nvPr userDrawn="1"/>
        </p:nvGrpSpPr>
        <p:grpSpPr>
          <a:xfrm>
            <a:off x="7425786" y="6893889"/>
            <a:ext cx="3159242" cy="523311"/>
            <a:chOff x="6148530" y="6165304"/>
            <a:chExt cx="2710746" cy="474639"/>
          </a:xfrm>
        </p:grpSpPr>
        <p:sp>
          <p:nvSpPr>
            <p:cNvPr id="8" name="textruta 7"/>
            <p:cNvSpPr txBox="1"/>
            <p:nvPr/>
          </p:nvSpPr>
          <p:spPr>
            <a:xfrm>
              <a:off x="6148530" y="6407750"/>
              <a:ext cx="2710746" cy="2321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b="1">
                  <a:solidFill>
                    <a:srgbClr val="084B88"/>
                  </a:solidFill>
                </a:rPr>
                <a:t>Vi utbildar och utvecklar idrotten</a:t>
              </a:r>
            </a:p>
          </p:txBody>
        </p:sp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0722" y="6165304"/>
              <a:ext cx="742114" cy="402426"/>
            </a:xfrm>
            <a:prstGeom prst="rect">
              <a:avLst/>
            </a:prstGeom>
          </p:spPr>
        </p:pic>
      </p:grpSp>
      <p:sp>
        <p:nvSpPr>
          <p:cNvPr id="10" name="Rektangel 9"/>
          <p:cNvSpPr/>
          <p:nvPr userDrawn="1"/>
        </p:nvSpPr>
        <p:spPr>
          <a:xfrm>
            <a:off x="1037981" y="692607"/>
            <a:ext cx="4528218" cy="2994508"/>
          </a:xfrm>
          <a:prstGeom prst="rect">
            <a:avLst/>
          </a:prstGeom>
          <a:solidFill>
            <a:srgbClr val="FFE45D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Styrkor</a:t>
            </a:r>
          </a:p>
          <a:p>
            <a:pPr algn="ctr"/>
            <a:r>
              <a:rPr lang="sv-SE" sz="1400" b="1" err="1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Strengths</a:t>
            </a:r>
            <a:endParaRPr lang="sv-SE" sz="1400" b="1">
              <a:solidFill>
                <a:schemeClr val="accent1">
                  <a:lumMod val="40000"/>
                  <a:lumOff val="60000"/>
                </a:schemeClr>
              </a:solidFill>
              <a:cs typeface="Arial" pitchFamily="34" charset="0"/>
            </a:endParaRPr>
          </a:p>
        </p:txBody>
      </p:sp>
      <p:sp>
        <p:nvSpPr>
          <p:cNvPr id="11" name="Rektangel 10"/>
          <p:cNvSpPr/>
          <p:nvPr userDrawn="1"/>
        </p:nvSpPr>
        <p:spPr>
          <a:xfrm>
            <a:off x="1037981" y="3687114"/>
            <a:ext cx="4528218" cy="29945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solidFill>
                  <a:schemeClr val="accent1">
                    <a:lumMod val="60000"/>
                    <a:lumOff val="40000"/>
                  </a:schemeClr>
                </a:solidFill>
              </a:rPr>
              <a:t>Möjligheter</a:t>
            </a:r>
          </a:p>
          <a:p>
            <a:pPr algn="ctr"/>
            <a:r>
              <a:rPr lang="sv-SE" sz="1400" b="1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Opportunities</a:t>
            </a:r>
            <a:endParaRPr lang="sv-SE" sz="1400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Rektangel 11"/>
          <p:cNvSpPr/>
          <p:nvPr userDrawn="1"/>
        </p:nvSpPr>
        <p:spPr>
          <a:xfrm>
            <a:off x="5566197" y="3687114"/>
            <a:ext cx="4528218" cy="2994508"/>
          </a:xfrm>
          <a:prstGeom prst="rect">
            <a:avLst/>
          </a:prstGeom>
          <a:solidFill>
            <a:srgbClr val="FFFC7D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solidFill>
                  <a:schemeClr val="accent1">
                    <a:lumMod val="40000"/>
                    <a:lumOff val="60000"/>
                  </a:schemeClr>
                </a:solidFill>
              </a:rPr>
              <a:t>Hot</a:t>
            </a:r>
          </a:p>
          <a:p>
            <a:pPr algn="ctr"/>
            <a:r>
              <a:rPr lang="sv-SE" sz="1400" b="1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Threates</a:t>
            </a:r>
            <a:endParaRPr lang="sv-SE" sz="1400" b="1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Rektangel 12"/>
          <p:cNvSpPr/>
          <p:nvPr userDrawn="1"/>
        </p:nvSpPr>
        <p:spPr>
          <a:xfrm>
            <a:off x="5566197" y="692607"/>
            <a:ext cx="4528218" cy="299450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solidFill>
                  <a:schemeClr val="accent1">
                    <a:lumMod val="20000"/>
                    <a:lumOff val="80000"/>
                  </a:schemeClr>
                </a:solidFill>
                <a:cs typeface="Arial" pitchFamily="34" charset="0"/>
              </a:rPr>
              <a:t>Svagheter</a:t>
            </a:r>
          </a:p>
          <a:p>
            <a:pPr algn="ctr"/>
            <a:r>
              <a:rPr lang="sv-SE" sz="1400" b="1" err="1">
                <a:solidFill>
                  <a:schemeClr val="accent1">
                    <a:lumMod val="20000"/>
                    <a:lumOff val="80000"/>
                  </a:schemeClr>
                </a:solidFill>
                <a:cs typeface="Arial" pitchFamily="34" charset="0"/>
              </a:rPr>
              <a:t>Weaknesses</a:t>
            </a:r>
            <a:endParaRPr lang="sv-SE" sz="1400" b="1">
              <a:solidFill>
                <a:schemeClr val="accent1">
                  <a:lumMod val="20000"/>
                  <a:lumOff val="80000"/>
                </a:schemeClr>
              </a:solidFill>
              <a:cs typeface="Arial" pitchFamily="34" charset="0"/>
            </a:endParaRPr>
          </a:p>
        </p:txBody>
      </p:sp>
      <p:sp>
        <p:nvSpPr>
          <p:cNvPr id="14" name="Rektangel 13"/>
          <p:cNvSpPr/>
          <p:nvPr userDrawn="1"/>
        </p:nvSpPr>
        <p:spPr>
          <a:xfrm>
            <a:off x="1037981" y="252239"/>
            <a:ext cx="4528218" cy="440369"/>
          </a:xfrm>
          <a:prstGeom prst="rect">
            <a:avLst/>
          </a:prstGeom>
          <a:solidFill>
            <a:srgbClr val="084B88"/>
          </a:solidFill>
          <a:ln>
            <a:solidFill>
              <a:srgbClr val="084B88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solidFill>
                  <a:schemeClr val="bg1"/>
                </a:solidFill>
                <a:latin typeface="+mj-lt"/>
                <a:cs typeface="Arial" pitchFamily="34" charset="0"/>
              </a:rPr>
              <a:t>Goda faktorer för verksamheten</a:t>
            </a:r>
          </a:p>
        </p:txBody>
      </p:sp>
      <p:sp>
        <p:nvSpPr>
          <p:cNvPr id="15" name="Rektangel 14"/>
          <p:cNvSpPr/>
          <p:nvPr userDrawn="1"/>
        </p:nvSpPr>
        <p:spPr>
          <a:xfrm>
            <a:off x="5566197" y="252239"/>
            <a:ext cx="4528218" cy="440369"/>
          </a:xfrm>
          <a:prstGeom prst="rect">
            <a:avLst/>
          </a:prstGeom>
          <a:solidFill>
            <a:srgbClr val="084B88"/>
          </a:solidFill>
          <a:ln>
            <a:solidFill>
              <a:srgbClr val="084B88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latin typeface="+mj-lt"/>
                <a:cs typeface="Arial" pitchFamily="34" charset="0"/>
              </a:rPr>
              <a:t>Skadliga faktorer för verksamheten</a:t>
            </a:r>
          </a:p>
        </p:txBody>
      </p:sp>
      <p:sp>
        <p:nvSpPr>
          <p:cNvPr id="16" name="Rektangel 15"/>
          <p:cNvSpPr/>
          <p:nvPr userDrawn="1"/>
        </p:nvSpPr>
        <p:spPr>
          <a:xfrm rot="16200000">
            <a:off x="-690306" y="1958830"/>
            <a:ext cx="2994508" cy="462063"/>
          </a:xfrm>
          <a:prstGeom prst="rect">
            <a:avLst/>
          </a:prstGeom>
          <a:solidFill>
            <a:srgbClr val="084B88"/>
          </a:solidFill>
          <a:ln>
            <a:solidFill>
              <a:srgbClr val="084B88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latin typeface="+mj-lt"/>
                <a:cs typeface="Arial" pitchFamily="34" charset="0"/>
              </a:rPr>
              <a:t>Interna egenskaper</a:t>
            </a:r>
          </a:p>
        </p:txBody>
      </p:sp>
      <p:sp>
        <p:nvSpPr>
          <p:cNvPr id="17" name="Rektangel 16"/>
          <p:cNvSpPr/>
          <p:nvPr userDrawn="1"/>
        </p:nvSpPr>
        <p:spPr>
          <a:xfrm rot="16200000">
            <a:off x="-690306" y="4953337"/>
            <a:ext cx="2994508" cy="462063"/>
          </a:xfrm>
          <a:prstGeom prst="rect">
            <a:avLst/>
          </a:prstGeom>
          <a:solidFill>
            <a:srgbClr val="084B88"/>
          </a:solidFill>
          <a:ln>
            <a:solidFill>
              <a:srgbClr val="084B88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09019" tIns="54510" rIns="109019" bIns="54510" rtlCol="0" anchor="ctr"/>
          <a:lstStyle/>
          <a:p>
            <a:pPr algn="ctr"/>
            <a:r>
              <a:rPr lang="sv-SE" b="1">
                <a:latin typeface="+mj-lt"/>
                <a:cs typeface="Arial" pitchFamily="34" charset="0"/>
              </a:rPr>
              <a:t>Externa egenskaper</a:t>
            </a:r>
          </a:p>
        </p:txBody>
      </p:sp>
      <p:sp>
        <p:nvSpPr>
          <p:cNvPr id="19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216039" y="915463"/>
            <a:ext cx="417210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styrkor</a:t>
            </a:r>
          </a:p>
        </p:txBody>
      </p:sp>
      <p:sp>
        <p:nvSpPr>
          <p:cNvPr id="20" name="Platshållare för text 2"/>
          <p:cNvSpPr>
            <a:spLocks noGrp="1"/>
          </p:cNvSpPr>
          <p:nvPr>
            <p:ph type="body" idx="13" hasCustomPrompt="1"/>
          </p:nvPr>
        </p:nvSpPr>
        <p:spPr>
          <a:xfrm>
            <a:off x="5817929" y="915463"/>
            <a:ext cx="417210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svagheter</a:t>
            </a:r>
          </a:p>
          <a:p>
            <a:pPr lvl="0"/>
            <a:endParaRPr lang="sv-SE"/>
          </a:p>
        </p:txBody>
      </p:sp>
      <p:sp>
        <p:nvSpPr>
          <p:cNvPr id="21" name="Platshållare för text 2"/>
          <p:cNvSpPr>
            <a:spLocks noGrp="1"/>
          </p:cNvSpPr>
          <p:nvPr>
            <p:ph type="body" idx="14" hasCustomPrompt="1"/>
          </p:nvPr>
        </p:nvSpPr>
        <p:spPr>
          <a:xfrm>
            <a:off x="1216039" y="4010507"/>
            <a:ext cx="417210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möjligheter</a:t>
            </a:r>
          </a:p>
        </p:txBody>
      </p:sp>
      <p:sp>
        <p:nvSpPr>
          <p:cNvPr id="22" name="Platshållare för text 2"/>
          <p:cNvSpPr>
            <a:spLocks noGrp="1"/>
          </p:cNvSpPr>
          <p:nvPr>
            <p:ph type="body" idx="15" hasCustomPrompt="1"/>
          </p:nvPr>
        </p:nvSpPr>
        <p:spPr>
          <a:xfrm>
            <a:off x="5772746" y="4010507"/>
            <a:ext cx="417210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hot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2026-01-20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  <p:graphicFrame>
        <p:nvGraphicFramePr>
          <p:cNvPr id="6" name="Diagram 5"/>
          <p:cNvGraphicFramePr/>
          <p:nvPr userDrawn="1">
            <p:extLst>
              <p:ext uri="{D42A27DB-BD31-4B8C-83A1-F6EECF244321}">
                <p14:modId xmlns:p14="http://schemas.microsoft.com/office/powerpoint/2010/main" val="850972952"/>
              </p:ext>
            </p:extLst>
          </p:nvPr>
        </p:nvGraphicFramePr>
        <p:xfrm>
          <a:off x="-1368300" y="244902"/>
          <a:ext cx="10229691" cy="67040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ktangel med rundade hörn 6"/>
          <p:cNvSpPr/>
          <p:nvPr userDrawn="1"/>
        </p:nvSpPr>
        <p:spPr>
          <a:xfrm>
            <a:off x="7272661" y="989020"/>
            <a:ext cx="3007172" cy="5239883"/>
          </a:xfrm>
          <a:prstGeom prst="roundRect">
            <a:avLst/>
          </a:prstGeom>
          <a:solidFill>
            <a:srgbClr val="FDF88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9661" rIns="0" bIns="49661" rtlCol="0" anchor="t" anchorCtr="0"/>
          <a:lstStyle/>
          <a:p>
            <a:pPr marL="93125"/>
            <a:r>
              <a:rPr lang="sv-SE" sz="2400" b="1">
                <a:solidFill>
                  <a:srgbClr val="084B88"/>
                </a:solidFill>
              </a:rPr>
              <a:t>Våra fem viktigaste intressenter</a:t>
            </a:r>
          </a:p>
          <a:p>
            <a:endParaRPr lang="sv-SE" sz="1400" b="1">
              <a:solidFill>
                <a:srgbClr val="084B88"/>
              </a:solidFill>
            </a:endParaRPr>
          </a:p>
          <a:p>
            <a:endParaRPr lang="sv-SE" sz="1400" b="1">
              <a:solidFill>
                <a:srgbClr val="084B88"/>
              </a:solidFill>
            </a:endParaRPr>
          </a:p>
          <a:p>
            <a:endParaRPr lang="sv-SE" sz="1400" b="1">
              <a:solidFill>
                <a:srgbClr val="084B88"/>
              </a:solidFill>
            </a:endParaRPr>
          </a:p>
          <a:p>
            <a:endParaRPr lang="sv-SE" sz="1400" b="1">
              <a:solidFill>
                <a:srgbClr val="084B88"/>
              </a:solidFill>
            </a:endParaRPr>
          </a:p>
          <a:p>
            <a:pPr marL="273050" indent="-273050">
              <a:buAutoNum type="arabicPeriod"/>
            </a:pPr>
            <a:r>
              <a:rPr lang="sv-SE" sz="1400" b="1">
                <a:solidFill>
                  <a:srgbClr val="084B88"/>
                </a:solidFill>
              </a:rPr>
              <a:t> </a:t>
            </a:r>
          </a:p>
          <a:p>
            <a:pPr marL="273050" indent="-273050">
              <a:buAutoNum type="arabicPeriod"/>
            </a:pPr>
            <a:endParaRPr lang="sv-SE" sz="1400" b="1">
              <a:solidFill>
                <a:srgbClr val="084B88"/>
              </a:solidFill>
            </a:endParaRPr>
          </a:p>
          <a:p>
            <a:pPr marL="273050" indent="-273050">
              <a:buAutoNum type="arabicPeriod"/>
            </a:pPr>
            <a:r>
              <a:rPr lang="sv-SE" sz="1400" b="1">
                <a:solidFill>
                  <a:srgbClr val="084B88"/>
                </a:solidFill>
              </a:rPr>
              <a:t> </a:t>
            </a:r>
          </a:p>
          <a:p>
            <a:pPr marL="273050" indent="-273050">
              <a:buAutoNum type="arabicPeriod"/>
            </a:pPr>
            <a:endParaRPr lang="sv-SE" sz="1400" b="1">
              <a:solidFill>
                <a:srgbClr val="084B88"/>
              </a:solidFill>
            </a:endParaRPr>
          </a:p>
          <a:p>
            <a:pPr marL="273050" indent="-273050">
              <a:buAutoNum type="arabicPeriod"/>
            </a:pPr>
            <a:r>
              <a:rPr lang="sv-SE" sz="1400" b="1">
                <a:solidFill>
                  <a:srgbClr val="084B88"/>
                </a:solidFill>
              </a:rPr>
              <a:t> </a:t>
            </a:r>
          </a:p>
          <a:p>
            <a:pPr marL="273050" indent="-273050">
              <a:buAutoNum type="arabicPeriod"/>
            </a:pPr>
            <a:endParaRPr lang="sv-SE" sz="1400" b="1">
              <a:solidFill>
                <a:srgbClr val="084B88"/>
              </a:solidFill>
            </a:endParaRPr>
          </a:p>
          <a:p>
            <a:pPr marL="273050" indent="-273050">
              <a:buAutoNum type="arabicPeriod"/>
            </a:pPr>
            <a:r>
              <a:rPr lang="sv-SE" sz="1400" b="1">
                <a:solidFill>
                  <a:srgbClr val="084B88"/>
                </a:solidFill>
              </a:rPr>
              <a:t> </a:t>
            </a:r>
          </a:p>
          <a:p>
            <a:pPr marL="273050" indent="-273050">
              <a:buAutoNum type="arabicPeriod"/>
            </a:pPr>
            <a:endParaRPr lang="sv-SE" sz="1400" b="1">
              <a:solidFill>
                <a:srgbClr val="084B88"/>
              </a:solidFill>
            </a:endParaRPr>
          </a:p>
          <a:p>
            <a:pPr marL="372455" indent="-372455">
              <a:buAutoNum type="arabicPeriod"/>
            </a:pPr>
            <a:r>
              <a:rPr lang="sv-SE" sz="1400" b="1">
                <a:solidFill>
                  <a:srgbClr val="084B88"/>
                </a:solidFill>
              </a:rPr>
              <a:t> </a:t>
            </a:r>
          </a:p>
          <a:p>
            <a:pPr marL="372455" indent="-372455">
              <a:buAutoNum type="arabicPeriod"/>
            </a:pPr>
            <a:endParaRPr lang="sv-SE" sz="1400" b="1">
              <a:solidFill>
                <a:srgbClr val="084B88"/>
              </a:solidFill>
            </a:endParaRPr>
          </a:p>
          <a:p>
            <a:pPr marL="372455" indent="-372455"/>
            <a:endParaRPr lang="sv-SE" sz="1400" b="1">
              <a:solidFill>
                <a:srgbClr val="084B88"/>
              </a:solidFill>
            </a:endParaRPr>
          </a:p>
        </p:txBody>
      </p:sp>
      <p:grpSp>
        <p:nvGrpSpPr>
          <p:cNvPr id="8" name="Grupp 7"/>
          <p:cNvGrpSpPr/>
          <p:nvPr userDrawn="1"/>
        </p:nvGrpSpPr>
        <p:grpSpPr>
          <a:xfrm>
            <a:off x="7425786" y="6876975"/>
            <a:ext cx="3159242" cy="523311"/>
            <a:chOff x="6148530" y="6165304"/>
            <a:chExt cx="2710746" cy="474639"/>
          </a:xfrm>
        </p:grpSpPr>
        <p:sp>
          <p:nvSpPr>
            <p:cNvPr id="9" name="textruta 8"/>
            <p:cNvSpPr txBox="1"/>
            <p:nvPr/>
          </p:nvSpPr>
          <p:spPr>
            <a:xfrm>
              <a:off x="6148530" y="6407750"/>
              <a:ext cx="2710746" cy="2321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b="1">
                  <a:solidFill>
                    <a:srgbClr val="084B88"/>
                  </a:solidFill>
                </a:rPr>
                <a:t>Vi utbildar och utvecklar idrotten</a:t>
              </a:r>
            </a:p>
          </p:txBody>
        </p:sp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0722" y="6165304"/>
              <a:ext cx="742114" cy="402426"/>
            </a:xfrm>
            <a:prstGeom prst="rect">
              <a:avLst/>
            </a:prstGeom>
          </p:spPr>
        </p:pic>
      </p:grpSp>
      <p:sp>
        <p:nvSpPr>
          <p:cNvPr id="12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440012" y="1900005"/>
            <a:ext cx="4680520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de fem viktigaste intressenterna</a:t>
            </a:r>
          </a:p>
        </p:txBody>
      </p:sp>
      <p:sp>
        <p:nvSpPr>
          <p:cNvPr id="13" name="Platshållare för text 2"/>
          <p:cNvSpPr>
            <a:spLocks noGrp="1"/>
          </p:cNvSpPr>
          <p:nvPr>
            <p:ph type="body" idx="13" hasCustomPrompt="1"/>
          </p:nvPr>
        </p:nvSpPr>
        <p:spPr>
          <a:xfrm>
            <a:off x="1475483" y="3060551"/>
            <a:ext cx="4680520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de fem viktigaste intressenterna</a:t>
            </a:r>
          </a:p>
        </p:txBody>
      </p:sp>
      <p:sp>
        <p:nvSpPr>
          <p:cNvPr id="14" name="Platshållare för text 2"/>
          <p:cNvSpPr>
            <a:spLocks noGrp="1"/>
          </p:cNvSpPr>
          <p:nvPr>
            <p:ph type="body" idx="14" hasCustomPrompt="1"/>
          </p:nvPr>
        </p:nvSpPr>
        <p:spPr>
          <a:xfrm>
            <a:off x="1449760" y="5644421"/>
            <a:ext cx="4680520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de fem viktigaste intressenterna</a:t>
            </a:r>
          </a:p>
        </p:txBody>
      </p:sp>
      <p:sp>
        <p:nvSpPr>
          <p:cNvPr id="15" name="Platshållare för text 2"/>
          <p:cNvSpPr>
            <a:spLocks noGrp="1"/>
          </p:cNvSpPr>
          <p:nvPr>
            <p:ph type="body" idx="15" hasCustomPrompt="1"/>
          </p:nvPr>
        </p:nvSpPr>
        <p:spPr>
          <a:xfrm>
            <a:off x="7704708" y="2754874"/>
            <a:ext cx="244827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intressent 1</a:t>
            </a:r>
          </a:p>
        </p:txBody>
      </p:sp>
      <p:sp>
        <p:nvSpPr>
          <p:cNvPr id="16" name="Platshållare för text 2"/>
          <p:cNvSpPr>
            <a:spLocks noGrp="1"/>
          </p:cNvSpPr>
          <p:nvPr>
            <p:ph type="body" idx="16" hasCustomPrompt="1"/>
          </p:nvPr>
        </p:nvSpPr>
        <p:spPr>
          <a:xfrm>
            <a:off x="7704708" y="3186922"/>
            <a:ext cx="244827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intressent 2</a:t>
            </a:r>
          </a:p>
        </p:txBody>
      </p:sp>
      <p:sp>
        <p:nvSpPr>
          <p:cNvPr id="17" name="Platshållare för text 2"/>
          <p:cNvSpPr>
            <a:spLocks noGrp="1"/>
          </p:cNvSpPr>
          <p:nvPr>
            <p:ph type="body" idx="17" hasCustomPrompt="1"/>
          </p:nvPr>
        </p:nvSpPr>
        <p:spPr>
          <a:xfrm>
            <a:off x="7709263" y="3599233"/>
            <a:ext cx="244827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intressent 3</a:t>
            </a:r>
          </a:p>
        </p:txBody>
      </p:sp>
      <p:sp>
        <p:nvSpPr>
          <p:cNvPr id="18" name="Platshållare för text 2"/>
          <p:cNvSpPr>
            <a:spLocks noGrp="1"/>
          </p:cNvSpPr>
          <p:nvPr>
            <p:ph type="body" idx="18" hasCustomPrompt="1"/>
          </p:nvPr>
        </p:nvSpPr>
        <p:spPr>
          <a:xfrm>
            <a:off x="7704708" y="4042600"/>
            <a:ext cx="244827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intressent 4</a:t>
            </a:r>
          </a:p>
        </p:txBody>
      </p:sp>
      <p:sp>
        <p:nvSpPr>
          <p:cNvPr id="19" name="Platshållare för text 2"/>
          <p:cNvSpPr>
            <a:spLocks noGrp="1"/>
          </p:cNvSpPr>
          <p:nvPr>
            <p:ph type="body" idx="19" hasCustomPrompt="1"/>
          </p:nvPr>
        </p:nvSpPr>
        <p:spPr>
          <a:xfrm>
            <a:off x="7704708" y="4453382"/>
            <a:ext cx="244827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intressent 5</a:t>
            </a:r>
          </a:p>
        </p:txBody>
      </p:sp>
    </p:spTree>
    <p:extLst>
      <p:ext uri="{BB962C8B-B14F-4D97-AF65-F5344CB8AC3E}">
        <p14:creationId xmlns:p14="http://schemas.microsoft.com/office/powerpoint/2010/main" val="26816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Bildobjekt 7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562" y="1044327"/>
            <a:ext cx="4966338" cy="4176463"/>
          </a:xfrm>
          <a:prstGeom prst="rect">
            <a:avLst/>
          </a:prstGeom>
        </p:spPr>
      </p:pic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2026-01-20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Rektangel 5"/>
          <p:cNvSpPr/>
          <p:nvPr userDrawn="1"/>
        </p:nvSpPr>
        <p:spPr>
          <a:xfrm>
            <a:off x="719931" y="287381"/>
            <a:ext cx="9076497" cy="618374"/>
          </a:xfrm>
          <a:prstGeom prst="rect">
            <a:avLst/>
          </a:prstGeom>
        </p:spPr>
        <p:txBody>
          <a:bodyPr wrap="square" lIns="99334" tIns="49668" rIns="99334" bIns="49668">
            <a:spAutoFit/>
          </a:bodyPr>
          <a:lstStyle/>
          <a:p>
            <a:r>
              <a:rPr lang="sv-SE" sz="3300" b="1">
                <a:solidFill>
                  <a:srgbClr val="084B88"/>
                </a:solidFill>
              </a:rPr>
              <a:t>Analys inför Winn </a:t>
            </a:r>
            <a:r>
              <a:rPr lang="sv-SE" sz="3300" b="1" err="1">
                <a:solidFill>
                  <a:srgbClr val="084B88"/>
                </a:solidFill>
              </a:rPr>
              <a:t>Winn</a:t>
            </a:r>
            <a:r>
              <a:rPr lang="sv-SE" sz="3300" b="1">
                <a:solidFill>
                  <a:srgbClr val="084B88"/>
                </a:solidFill>
              </a:rPr>
              <a:t> 24 process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7425786" y="6893889"/>
            <a:ext cx="3159242" cy="523311"/>
            <a:chOff x="6148530" y="6165304"/>
            <a:chExt cx="2710746" cy="474639"/>
          </a:xfrm>
        </p:grpSpPr>
        <p:sp>
          <p:nvSpPr>
            <p:cNvPr id="8" name="textruta 7"/>
            <p:cNvSpPr txBox="1"/>
            <p:nvPr/>
          </p:nvSpPr>
          <p:spPr>
            <a:xfrm>
              <a:off x="6148530" y="6407750"/>
              <a:ext cx="2710746" cy="2321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b="1">
                  <a:solidFill>
                    <a:srgbClr val="084B88"/>
                  </a:solidFill>
                </a:rPr>
                <a:t>Vi utbildar och utvecklar idrotten</a:t>
              </a:r>
            </a:p>
          </p:txBody>
        </p:sp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0722" y="6165304"/>
              <a:ext cx="742114" cy="402426"/>
            </a:xfrm>
            <a:prstGeom prst="rect">
              <a:avLst/>
            </a:prstGeom>
          </p:spPr>
        </p:pic>
      </p:grpSp>
      <p:sp>
        <p:nvSpPr>
          <p:cNvPr id="11" name="Rektangel 10"/>
          <p:cNvSpPr/>
          <p:nvPr userDrawn="1"/>
        </p:nvSpPr>
        <p:spPr>
          <a:xfrm>
            <a:off x="719932" y="1647681"/>
            <a:ext cx="345638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/>
              <a:t>Analysen genomförs med minst två representanter från den förening eller det arrangemang som ingår i processen. </a:t>
            </a:r>
          </a:p>
          <a:p>
            <a:endParaRPr lang="sv-SE" sz="1400"/>
          </a:p>
          <a:p>
            <a:r>
              <a:rPr lang="sv-SE" sz="1400"/>
              <a:t>Analysen genomförs av ansvarig konsulent på SISU Idrottsutbildarna eller av processledaren för kommande process.</a:t>
            </a:r>
          </a:p>
          <a:p>
            <a:r>
              <a:rPr lang="sv-SE" sz="1400"/>
              <a:t> </a:t>
            </a:r>
          </a:p>
          <a:p>
            <a:r>
              <a:rPr lang="sv-SE" sz="1400"/>
              <a:t>De frågor som besvaras med JA i analysen skall också förstärkas med dokument som tidigare är framtagna på detta område</a:t>
            </a:r>
            <a:r>
              <a:rPr lang="sv-SE" sz="1600"/>
              <a:t>.</a:t>
            </a:r>
          </a:p>
        </p:txBody>
      </p:sp>
      <p:sp>
        <p:nvSpPr>
          <p:cNvPr id="13" name="Platshållare för text 2"/>
          <p:cNvSpPr>
            <a:spLocks noGrp="1"/>
          </p:cNvSpPr>
          <p:nvPr>
            <p:ph type="body" idx="15" hasCustomPrompt="1"/>
          </p:nvPr>
        </p:nvSpPr>
        <p:spPr>
          <a:xfrm>
            <a:off x="8919734" y="140436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4" name="Platshållare för text 2"/>
          <p:cNvSpPr>
            <a:spLocks noGrp="1"/>
          </p:cNvSpPr>
          <p:nvPr>
            <p:ph type="body" idx="16" hasCustomPrompt="1"/>
          </p:nvPr>
        </p:nvSpPr>
        <p:spPr>
          <a:xfrm>
            <a:off x="8420233" y="140436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5" name="Platshållare för text 2"/>
          <p:cNvSpPr>
            <a:spLocks noGrp="1"/>
          </p:cNvSpPr>
          <p:nvPr>
            <p:ph type="body" idx="17" hasCustomPrompt="1"/>
          </p:nvPr>
        </p:nvSpPr>
        <p:spPr>
          <a:xfrm>
            <a:off x="7983630" y="140436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6" name="Platshållare för text 2"/>
          <p:cNvSpPr>
            <a:spLocks noGrp="1"/>
          </p:cNvSpPr>
          <p:nvPr>
            <p:ph type="body" idx="18" hasCustomPrompt="1"/>
          </p:nvPr>
        </p:nvSpPr>
        <p:spPr>
          <a:xfrm>
            <a:off x="8924289" y="169239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7" name="Platshållare för text 2"/>
          <p:cNvSpPr>
            <a:spLocks noGrp="1"/>
          </p:cNvSpPr>
          <p:nvPr>
            <p:ph type="body" idx="19" hasCustomPrompt="1"/>
          </p:nvPr>
        </p:nvSpPr>
        <p:spPr>
          <a:xfrm>
            <a:off x="8424788" y="169239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8" name="Platshållare för text 2"/>
          <p:cNvSpPr>
            <a:spLocks noGrp="1"/>
          </p:cNvSpPr>
          <p:nvPr>
            <p:ph type="body" idx="20" hasCustomPrompt="1"/>
          </p:nvPr>
        </p:nvSpPr>
        <p:spPr>
          <a:xfrm>
            <a:off x="7988185" y="169239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9" name="Platshållare för text 2"/>
          <p:cNvSpPr>
            <a:spLocks noGrp="1"/>
          </p:cNvSpPr>
          <p:nvPr>
            <p:ph type="body" idx="21" hasCustomPrompt="1"/>
          </p:nvPr>
        </p:nvSpPr>
        <p:spPr>
          <a:xfrm>
            <a:off x="8924289" y="205243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0" name="Platshållare för text 2"/>
          <p:cNvSpPr>
            <a:spLocks noGrp="1"/>
          </p:cNvSpPr>
          <p:nvPr>
            <p:ph type="body" idx="22" hasCustomPrompt="1"/>
          </p:nvPr>
        </p:nvSpPr>
        <p:spPr>
          <a:xfrm>
            <a:off x="8424788" y="205243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1" name="Platshållare för text 2"/>
          <p:cNvSpPr>
            <a:spLocks noGrp="1"/>
          </p:cNvSpPr>
          <p:nvPr>
            <p:ph type="body" idx="23" hasCustomPrompt="1"/>
          </p:nvPr>
        </p:nvSpPr>
        <p:spPr>
          <a:xfrm>
            <a:off x="7988185" y="205243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2" name="Platshållare för text 2"/>
          <p:cNvSpPr>
            <a:spLocks noGrp="1"/>
          </p:cNvSpPr>
          <p:nvPr>
            <p:ph type="body" idx="24" hasCustomPrompt="1"/>
          </p:nvPr>
        </p:nvSpPr>
        <p:spPr>
          <a:xfrm>
            <a:off x="8919734" y="2340471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3" name="Platshållare för text 2"/>
          <p:cNvSpPr>
            <a:spLocks noGrp="1"/>
          </p:cNvSpPr>
          <p:nvPr>
            <p:ph type="body" idx="25" hasCustomPrompt="1"/>
          </p:nvPr>
        </p:nvSpPr>
        <p:spPr>
          <a:xfrm>
            <a:off x="8420233" y="2340471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4" name="Platshållare för text 2"/>
          <p:cNvSpPr>
            <a:spLocks noGrp="1"/>
          </p:cNvSpPr>
          <p:nvPr>
            <p:ph type="body" idx="26" hasCustomPrompt="1"/>
          </p:nvPr>
        </p:nvSpPr>
        <p:spPr>
          <a:xfrm>
            <a:off x="7983630" y="2340471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5" name="Platshållare för text 2"/>
          <p:cNvSpPr>
            <a:spLocks noGrp="1"/>
          </p:cNvSpPr>
          <p:nvPr>
            <p:ph type="body" idx="27" hasCustomPrompt="1"/>
          </p:nvPr>
        </p:nvSpPr>
        <p:spPr>
          <a:xfrm>
            <a:off x="8924289" y="277251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6" name="Platshållare för text 2"/>
          <p:cNvSpPr>
            <a:spLocks noGrp="1"/>
          </p:cNvSpPr>
          <p:nvPr>
            <p:ph type="body" idx="28" hasCustomPrompt="1"/>
          </p:nvPr>
        </p:nvSpPr>
        <p:spPr>
          <a:xfrm>
            <a:off x="8424788" y="277251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7" name="Platshållare för text 2"/>
          <p:cNvSpPr>
            <a:spLocks noGrp="1"/>
          </p:cNvSpPr>
          <p:nvPr>
            <p:ph type="body" idx="29" hasCustomPrompt="1"/>
          </p:nvPr>
        </p:nvSpPr>
        <p:spPr>
          <a:xfrm>
            <a:off x="7988185" y="2772519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8" name="Platshållare för text 2"/>
          <p:cNvSpPr>
            <a:spLocks noGrp="1"/>
          </p:cNvSpPr>
          <p:nvPr>
            <p:ph type="body" idx="30" hasCustomPrompt="1"/>
          </p:nvPr>
        </p:nvSpPr>
        <p:spPr>
          <a:xfrm>
            <a:off x="8924289" y="320456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29" name="Platshållare för text 2"/>
          <p:cNvSpPr>
            <a:spLocks noGrp="1"/>
          </p:cNvSpPr>
          <p:nvPr>
            <p:ph type="body" idx="31" hasCustomPrompt="1"/>
          </p:nvPr>
        </p:nvSpPr>
        <p:spPr>
          <a:xfrm>
            <a:off x="8424788" y="320456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0" name="Platshållare för text 2"/>
          <p:cNvSpPr>
            <a:spLocks noGrp="1"/>
          </p:cNvSpPr>
          <p:nvPr>
            <p:ph type="body" idx="32" hasCustomPrompt="1"/>
          </p:nvPr>
        </p:nvSpPr>
        <p:spPr>
          <a:xfrm>
            <a:off x="7988185" y="320456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1" name="Platshållare för text 2"/>
          <p:cNvSpPr>
            <a:spLocks noGrp="1"/>
          </p:cNvSpPr>
          <p:nvPr>
            <p:ph type="body" idx="33" hasCustomPrompt="1"/>
          </p:nvPr>
        </p:nvSpPr>
        <p:spPr>
          <a:xfrm>
            <a:off x="8924289" y="356460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2" name="Platshållare för text 2"/>
          <p:cNvSpPr>
            <a:spLocks noGrp="1"/>
          </p:cNvSpPr>
          <p:nvPr>
            <p:ph type="body" idx="34" hasCustomPrompt="1"/>
          </p:nvPr>
        </p:nvSpPr>
        <p:spPr>
          <a:xfrm>
            <a:off x="8424788" y="356460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3" name="Platshållare för text 2"/>
          <p:cNvSpPr>
            <a:spLocks noGrp="1"/>
          </p:cNvSpPr>
          <p:nvPr>
            <p:ph type="body" idx="35" hasCustomPrompt="1"/>
          </p:nvPr>
        </p:nvSpPr>
        <p:spPr>
          <a:xfrm>
            <a:off x="7988185" y="3564607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4" name="Platshållare för text 2"/>
          <p:cNvSpPr>
            <a:spLocks noGrp="1"/>
          </p:cNvSpPr>
          <p:nvPr>
            <p:ph type="body" idx="36" hasCustomPrompt="1"/>
          </p:nvPr>
        </p:nvSpPr>
        <p:spPr>
          <a:xfrm>
            <a:off x="8924289" y="3996655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5" name="Platshållare för text 2"/>
          <p:cNvSpPr>
            <a:spLocks noGrp="1"/>
          </p:cNvSpPr>
          <p:nvPr>
            <p:ph type="body" idx="37" hasCustomPrompt="1"/>
          </p:nvPr>
        </p:nvSpPr>
        <p:spPr>
          <a:xfrm>
            <a:off x="8424788" y="3996655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6" name="Platshållare för text 2"/>
          <p:cNvSpPr>
            <a:spLocks noGrp="1"/>
          </p:cNvSpPr>
          <p:nvPr>
            <p:ph type="body" idx="38" hasCustomPrompt="1"/>
          </p:nvPr>
        </p:nvSpPr>
        <p:spPr>
          <a:xfrm>
            <a:off x="7988185" y="3996655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7" name="Platshållare för text 2"/>
          <p:cNvSpPr>
            <a:spLocks noGrp="1"/>
          </p:cNvSpPr>
          <p:nvPr>
            <p:ph type="body" idx="39" hasCustomPrompt="1"/>
          </p:nvPr>
        </p:nvSpPr>
        <p:spPr>
          <a:xfrm>
            <a:off x="8924289" y="4356695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8" name="Platshållare för text 2"/>
          <p:cNvSpPr>
            <a:spLocks noGrp="1"/>
          </p:cNvSpPr>
          <p:nvPr>
            <p:ph type="body" idx="40" hasCustomPrompt="1"/>
          </p:nvPr>
        </p:nvSpPr>
        <p:spPr>
          <a:xfrm>
            <a:off x="8424788" y="4356695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9" name="Platshållare för text 2"/>
          <p:cNvSpPr>
            <a:spLocks noGrp="1"/>
          </p:cNvSpPr>
          <p:nvPr>
            <p:ph type="body" idx="41" hasCustomPrompt="1"/>
          </p:nvPr>
        </p:nvSpPr>
        <p:spPr>
          <a:xfrm>
            <a:off x="7988185" y="4356695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0" name="Platshållare för text 2"/>
          <p:cNvSpPr>
            <a:spLocks noGrp="1"/>
          </p:cNvSpPr>
          <p:nvPr>
            <p:ph type="body" idx="42" hasCustomPrompt="1"/>
          </p:nvPr>
        </p:nvSpPr>
        <p:spPr>
          <a:xfrm>
            <a:off x="8924289" y="4788743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2" name="Platshållare för text 2"/>
          <p:cNvSpPr>
            <a:spLocks noGrp="1"/>
          </p:cNvSpPr>
          <p:nvPr>
            <p:ph type="body" idx="44" hasCustomPrompt="1"/>
          </p:nvPr>
        </p:nvSpPr>
        <p:spPr>
          <a:xfrm>
            <a:off x="7988185" y="4788743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graphicFrame>
        <p:nvGraphicFramePr>
          <p:cNvPr id="46" name="Tabell 4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028073615"/>
              </p:ext>
            </p:extLst>
          </p:nvPr>
        </p:nvGraphicFramePr>
        <p:xfrm>
          <a:off x="685487" y="5220791"/>
          <a:ext cx="8640959" cy="1651804"/>
        </p:xfrm>
        <a:graphic>
          <a:graphicData uri="http://schemas.openxmlformats.org/drawingml/2006/table">
            <a:tbl>
              <a:tblPr firstRow="1" firstCol="1" bandRow="1"/>
              <a:tblGrid>
                <a:gridCol w="2808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4004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Datum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9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Medverkande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Mailadress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Analys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Process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Utvärdering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7" name="Platshållare för text 2"/>
          <p:cNvSpPr>
            <a:spLocks noGrp="1"/>
          </p:cNvSpPr>
          <p:nvPr>
            <p:ph type="body" idx="47" hasCustomPrompt="1"/>
          </p:nvPr>
        </p:nvSpPr>
        <p:spPr>
          <a:xfrm>
            <a:off x="719932" y="6012879"/>
            <a:ext cx="2831248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Namn</a:t>
            </a:r>
          </a:p>
        </p:txBody>
      </p:sp>
      <p:sp>
        <p:nvSpPr>
          <p:cNvPr id="48" name="Platshållare för text 2"/>
          <p:cNvSpPr>
            <a:spLocks noGrp="1"/>
          </p:cNvSpPr>
          <p:nvPr>
            <p:ph type="body" idx="48" hasCustomPrompt="1"/>
          </p:nvPr>
        </p:nvSpPr>
        <p:spPr>
          <a:xfrm>
            <a:off x="719932" y="6228903"/>
            <a:ext cx="2808312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Namn</a:t>
            </a:r>
          </a:p>
        </p:txBody>
      </p:sp>
      <p:sp>
        <p:nvSpPr>
          <p:cNvPr id="49" name="Platshållare för text 2"/>
          <p:cNvSpPr>
            <a:spLocks noGrp="1"/>
          </p:cNvSpPr>
          <p:nvPr>
            <p:ph type="body" idx="49" hasCustomPrompt="1"/>
          </p:nvPr>
        </p:nvSpPr>
        <p:spPr>
          <a:xfrm>
            <a:off x="719932" y="6444927"/>
            <a:ext cx="2833147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Namn</a:t>
            </a:r>
          </a:p>
        </p:txBody>
      </p:sp>
      <p:sp>
        <p:nvSpPr>
          <p:cNvPr id="50" name="Platshållare för text 2"/>
          <p:cNvSpPr>
            <a:spLocks noGrp="1"/>
          </p:cNvSpPr>
          <p:nvPr>
            <p:ph type="body" idx="50" hasCustomPrompt="1"/>
          </p:nvPr>
        </p:nvSpPr>
        <p:spPr>
          <a:xfrm>
            <a:off x="719932" y="6660951"/>
            <a:ext cx="2808312" cy="23293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Namn</a:t>
            </a:r>
          </a:p>
        </p:txBody>
      </p:sp>
      <p:sp>
        <p:nvSpPr>
          <p:cNvPr id="51" name="Platshållare för text 2"/>
          <p:cNvSpPr>
            <a:spLocks noGrp="1"/>
          </p:cNvSpPr>
          <p:nvPr>
            <p:ph type="body" idx="51" hasCustomPrompt="1"/>
          </p:nvPr>
        </p:nvSpPr>
        <p:spPr>
          <a:xfrm>
            <a:off x="722149" y="5796855"/>
            <a:ext cx="2831248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Namn</a:t>
            </a:r>
          </a:p>
        </p:txBody>
      </p:sp>
      <p:sp>
        <p:nvSpPr>
          <p:cNvPr id="53" name="Platshållare för text 2"/>
          <p:cNvSpPr>
            <a:spLocks noGrp="1"/>
          </p:cNvSpPr>
          <p:nvPr>
            <p:ph type="body" idx="53" hasCustomPrompt="1"/>
          </p:nvPr>
        </p:nvSpPr>
        <p:spPr>
          <a:xfrm>
            <a:off x="3528244" y="5580831"/>
            <a:ext cx="3528392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E-post</a:t>
            </a:r>
          </a:p>
        </p:txBody>
      </p:sp>
      <p:sp>
        <p:nvSpPr>
          <p:cNvPr id="54" name="Platshållare för text 2"/>
          <p:cNvSpPr>
            <a:spLocks noGrp="1"/>
          </p:cNvSpPr>
          <p:nvPr>
            <p:ph type="body" idx="54" hasCustomPrompt="1"/>
          </p:nvPr>
        </p:nvSpPr>
        <p:spPr>
          <a:xfrm>
            <a:off x="3528244" y="5796855"/>
            <a:ext cx="3528392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E-post</a:t>
            </a:r>
          </a:p>
        </p:txBody>
      </p:sp>
      <p:sp>
        <p:nvSpPr>
          <p:cNvPr id="55" name="Platshållare för text 2"/>
          <p:cNvSpPr>
            <a:spLocks noGrp="1"/>
          </p:cNvSpPr>
          <p:nvPr>
            <p:ph type="body" idx="55" hasCustomPrompt="1"/>
          </p:nvPr>
        </p:nvSpPr>
        <p:spPr>
          <a:xfrm>
            <a:off x="3528244" y="6012879"/>
            <a:ext cx="3551328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E-post</a:t>
            </a:r>
          </a:p>
        </p:txBody>
      </p:sp>
      <p:sp>
        <p:nvSpPr>
          <p:cNvPr id="56" name="Platshållare för text 2"/>
          <p:cNvSpPr>
            <a:spLocks noGrp="1"/>
          </p:cNvSpPr>
          <p:nvPr>
            <p:ph type="body" idx="56" hasCustomPrompt="1"/>
          </p:nvPr>
        </p:nvSpPr>
        <p:spPr>
          <a:xfrm>
            <a:off x="3528244" y="6228903"/>
            <a:ext cx="3528392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E-post</a:t>
            </a:r>
          </a:p>
        </p:txBody>
      </p:sp>
      <p:sp>
        <p:nvSpPr>
          <p:cNvPr id="57" name="Platshållare för text 2"/>
          <p:cNvSpPr>
            <a:spLocks noGrp="1"/>
          </p:cNvSpPr>
          <p:nvPr>
            <p:ph type="body" idx="57" hasCustomPrompt="1"/>
          </p:nvPr>
        </p:nvSpPr>
        <p:spPr>
          <a:xfrm>
            <a:off x="3528244" y="6444927"/>
            <a:ext cx="3551328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E-post</a:t>
            </a:r>
          </a:p>
        </p:txBody>
      </p:sp>
      <p:sp>
        <p:nvSpPr>
          <p:cNvPr id="58" name="Platshållare för text 2"/>
          <p:cNvSpPr>
            <a:spLocks noGrp="1"/>
          </p:cNvSpPr>
          <p:nvPr>
            <p:ph type="body" idx="58" hasCustomPrompt="1"/>
          </p:nvPr>
        </p:nvSpPr>
        <p:spPr>
          <a:xfrm>
            <a:off x="3528244" y="6660951"/>
            <a:ext cx="3551328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E-post</a:t>
            </a:r>
          </a:p>
        </p:txBody>
      </p:sp>
      <p:sp>
        <p:nvSpPr>
          <p:cNvPr id="59" name="Platshållare för text 2"/>
          <p:cNvSpPr>
            <a:spLocks noGrp="1"/>
          </p:cNvSpPr>
          <p:nvPr>
            <p:ph type="body" idx="59" hasCustomPrompt="1"/>
          </p:nvPr>
        </p:nvSpPr>
        <p:spPr>
          <a:xfrm>
            <a:off x="7272660" y="5580831"/>
            <a:ext cx="373705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0" name="Platshållare för text 2"/>
          <p:cNvSpPr>
            <a:spLocks noGrp="1"/>
          </p:cNvSpPr>
          <p:nvPr>
            <p:ph type="body" idx="60" hasCustomPrompt="1"/>
          </p:nvPr>
        </p:nvSpPr>
        <p:spPr>
          <a:xfrm>
            <a:off x="7992740" y="5580831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1" name="Platshållare för text 2"/>
          <p:cNvSpPr>
            <a:spLocks noGrp="1"/>
          </p:cNvSpPr>
          <p:nvPr>
            <p:ph type="body" idx="61" hasCustomPrompt="1"/>
          </p:nvPr>
        </p:nvSpPr>
        <p:spPr>
          <a:xfrm>
            <a:off x="8445385" y="4788743"/>
            <a:ext cx="29258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2" name="Platshållare för text 2"/>
          <p:cNvSpPr>
            <a:spLocks noGrp="1"/>
          </p:cNvSpPr>
          <p:nvPr>
            <p:ph type="body" idx="62" hasCustomPrompt="1"/>
          </p:nvPr>
        </p:nvSpPr>
        <p:spPr>
          <a:xfrm>
            <a:off x="8712820" y="5580831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3" name="Platshållare för text 2"/>
          <p:cNvSpPr>
            <a:spLocks noGrp="1"/>
          </p:cNvSpPr>
          <p:nvPr>
            <p:ph type="body" idx="63" hasCustomPrompt="1"/>
          </p:nvPr>
        </p:nvSpPr>
        <p:spPr>
          <a:xfrm>
            <a:off x="7272660" y="5796855"/>
            <a:ext cx="373705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4" name="Platshållare för text 2"/>
          <p:cNvSpPr>
            <a:spLocks noGrp="1"/>
          </p:cNvSpPr>
          <p:nvPr>
            <p:ph type="body" idx="64" hasCustomPrompt="1"/>
          </p:nvPr>
        </p:nvSpPr>
        <p:spPr>
          <a:xfrm>
            <a:off x="7992740" y="5796855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5" name="Platshållare för text 2"/>
          <p:cNvSpPr>
            <a:spLocks noGrp="1"/>
          </p:cNvSpPr>
          <p:nvPr>
            <p:ph type="body" idx="65" hasCustomPrompt="1"/>
          </p:nvPr>
        </p:nvSpPr>
        <p:spPr>
          <a:xfrm>
            <a:off x="8712820" y="5796855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6" name="Platshållare för text 2"/>
          <p:cNvSpPr>
            <a:spLocks noGrp="1"/>
          </p:cNvSpPr>
          <p:nvPr>
            <p:ph type="body" idx="66" hasCustomPrompt="1"/>
          </p:nvPr>
        </p:nvSpPr>
        <p:spPr>
          <a:xfrm>
            <a:off x="7272660" y="6012879"/>
            <a:ext cx="373705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7" name="Platshållare för text 2"/>
          <p:cNvSpPr>
            <a:spLocks noGrp="1"/>
          </p:cNvSpPr>
          <p:nvPr>
            <p:ph type="body" idx="67" hasCustomPrompt="1"/>
          </p:nvPr>
        </p:nvSpPr>
        <p:spPr>
          <a:xfrm>
            <a:off x="7992740" y="6012879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8" name="Platshållare för text 2"/>
          <p:cNvSpPr>
            <a:spLocks noGrp="1"/>
          </p:cNvSpPr>
          <p:nvPr>
            <p:ph type="body" idx="68" hasCustomPrompt="1"/>
          </p:nvPr>
        </p:nvSpPr>
        <p:spPr>
          <a:xfrm>
            <a:off x="8712820" y="6012879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9" name="Platshållare för text 2"/>
          <p:cNvSpPr>
            <a:spLocks noGrp="1"/>
          </p:cNvSpPr>
          <p:nvPr>
            <p:ph type="body" idx="69" hasCustomPrompt="1"/>
          </p:nvPr>
        </p:nvSpPr>
        <p:spPr>
          <a:xfrm>
            <a:off x="7272660" y="6228903"/>
            <a:ext cx="373705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0" name="Platshållare för text 2"/>
          <p:cNvSpPr>
            <a:spLocks noGrp="1"/>
          </p:cNvSpPr>
          <p:nvPr>
            <p:ph type="body" idx="70" hasCustomPrompt="1"/>
          </p:nvPr>
        </p:nvSpPr>
        <p:spPr>
          <a:xfrm>
            <a:off x="7992740" y="6228903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1" name="Platshållare för text 2"/>
          <p:cNvSpPr>
            <a:spLocks noGrp="1"/>
          </p:cNvSpPr>
          <p:nvPr>
            <p:ph type="body" idx="71" hasCustomPrompt="1"/>
          </p:nvPr>
        </p:nvSpPr>
        <p:spPr>
          <a:xfrm>
            <a:off x="8712820" y="6228903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2" name="Platshållare för text 2"/>
          <p:cNvSpPr>
            <a:spLocks noGrp="1"/>
          </p:cNvSpPr>
          <p:nvPr>
            <p:ph type="body" idx="72" hasCustomPrompt="1"/>
          </p:nvPr>
        </p:nvSpPr>
        <p:spPr>
          <a:xfrm>
            <a:off x="7272660" y="6444927"/>
            <a:ext cx="373705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3" name="Platshållare för text 2"/>
          <p:cNvSpPr>
            <a:spLocks noGrp="1"/>
          </p:cNvSpPr>
          <p:nvPr>
            <p:ph type="body" idx="73" hasCustomPrompt="1"/>
          </p:nvPr>
        </p:nvSpPr>
        <p:spPr>
          <a:xfrm>
            <a:off x="7992740" y="6444927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4" name="Platshållare för text 2"/>
          <p:cNvSpPr>
            <a:spLocks noGrp="1"/>
          </p:cNvSpPr>
          <p:nvPr>
            <p:ph type="body" idx="74" hasCustomPrompt="1"/>
          </p:nvPr>
        </p:nvSpPr>
        <p:spPr>
          <a:xfrm>
            <a:off x="8712820" y="6444927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5" name="Platshållare för text 2"/>
          <p:cNvSpPr>
            <a:spLocks noGrp="1"/>
          </p:cNvSpPr>
          <p:nvPr>
            <p:ph type="body" idx="75" hasCustomPrompt="1"/>
          </p:nvPr>
        </p:nvSpPr>
        <p:spPr>
          <a:xfrm>
            <a:off x="7272660" y="6655797"/>
            <a:ext cx="373705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6" name="Platshållare för text 2"/>
          <p:cNvSpPr>
            <a:spLocks noGrp="1"/>
          </p:cNvSpPr>
          <p:nvPr>
            <p:ph type="body" idx="76" hasCustomPrompt="1"/>
          </p:nvPr>
        </p:nvSpPr>
        <p:spPr>
          <a:xfrm>
            <a:off x="7992740" y="6655797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7" name="Platshållare för text 2"/>
          <p:cNvSpPr>
            <a:spLocks noGrp="1"/>
          </p:cNvSpPr>
          <p:nvPr>
            <p:ph type="body" idx="77" hasCustomPrompt="1"/>
          </p:nvPr>
        </p:nvSpPr>
        <p:spPr>
          <a:xfrm>
            <a:off x="8712820" y="6655797"/>
            <a:ext cx="360040" cy="2160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8" name="Platshållare för text 2"/>
          <p:cNvSpPr>
            <a:spLocks noGrp="1"/>
          </p:cNvSpPr>
          <p:nvPr>
            <p:ph type="body" idx="78" hasCustomPrompt="1"/>
          </p:nvPr>
        </p:nvSpPr>
        <p:spPr>
          <a:xfrm>
            <a:off x="719932" y="5580831"/>
            <a:ext cx="2831248" cy="21602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Namn</a:t>
            </a:r>
          </a:p>
        </p:txBody>
      </p:sp>
    </p:spTree>
    <p:extLst>
      <p:ext uri="{BB962C8B-B14F-4D97-AF65-F5344CB8AC3E}">
        <p14:creationId xmlns:p14="http://schemas.microsoft.com/office/powerpoint/2010/main" val="3978201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35056864"/>
              </p:ext>
            </p:extLst>
          </p:nvPr>
        </p:nvGraphicFramePr>
        <p:xfrm>
          <a:off x="215053" y="1398868"/>
          <a:ext cx="10238467" cy="54814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03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5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45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9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2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5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8471">
                <a:tc>
                  <a:txBody>
                    <a:bodyPr/>
                    <a:lstStyle/>
                    <a:p>
                      <a:r>
                        <a:rPr lang="sv-SE" sz="1000"/>
                        <a:t>Nr</a:t>
                      </a:r>
                      <a:endParaRPr lang="sv-SE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Datum</a:t>
                      </a:r>
                      <a:endParaRPr lang="sv-SE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Aktivitet</a:t>
                      </a:r>
                      <a:endParaRPr lang="sv-SE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Check</a:t>
                      </a:r>
                      <a:endParaRPr lang="sv-SE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Vem</a:t>
                      </a:r>
                      <a:endParaRPr lang="sv-SE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Status</a:t>
                      </a:r>
                      <a:endParaRPr lang="sv-SE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1079"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tc>
                  <a:txBody>
                    <a:bodyPr/>
                    <a:lstStyle/>
                    <a:p>
                      <a:endParaRPr lang="sv-SE" sz="1900"/>
                    </a:p>
                  </a:txBody>
                  <a:tcPr marL="106566" marR="106566" marT="50409" marB="50409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7" name="textruta 6"/>
          <p:cNvSpPr txBox="1"/>
          <p:nvPr userDrawn="1"/>
        </p:nvSpPr>
        <p:spPr>
          <a:xfrm>
            <a:off x="143868" y="7075748"/>
            <a:ext cx="4363934" cy="377291"/>
          </a:xfrm>
          <a:prstGeom prst="rect">
            <a:avLst/>
          </a:prstGeom>
          <a:noFill/>
        </p:spPr>
        <p:txBody>
          <a:bodyPr wrap="square" lIns="99322" tIns="49661" rIns="99322" bIns="49661" rtlCol="0">
            <a:spAutoFit/>
          </a:bodyPr>
          <a:lstStyle/>
          <a:p>
            <a:r>
              <a:rPr lang="sv-SE" sz="1800" b="1">
                <a:solidFill>
                  <a:srgbClr val="084B88"/>
                </a:solidFill>
                <a:latin typeface="+mj-lt"/>
              </a:rPr>
              <a:t>Action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9104929" y="540271"/>
            <a:ext cx="1342750" cy="160002"/>
          </a:xfrm>
          <a:prstGeom prst="rect">
            <a:avLst/>
          </a:prstGeom>
          <a:solidFill>
            <a:srgbClr val="FF3F3F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99322" tIns="0" rIns="99322" bIns="0" rtlCol="0">
            <a:spAutoFit/>
          </a:bodyPr>
          <a:lstStyle/>
          <a:p>
            <a:r>
              <a:rPr lang="sv-SE" sz="1000" b="1">
                <a:latin typeface="Arial" pitchFamily="34" charset="0"/>
                <a:cs typeface="Arial" pitchFamily="34" charset="0"/>
              </a:rPr>
              <a:t>I     Inte startat</a:t>
            </a:r>
          </a:p>
        </p:txBody>
      </p:sp>
      <p:sp>
        <p:nvSpPr>
          <p:cNvPr id="9" name="textruta 8"/>
          <p:cNvSpPr txBox="1"/>
          <p:nvPr userDrawn="1"/>
        </p:nvSpPr>
        <p:spPr>
          <a:xfrm>
            <a:off x="9104929" y="756295"/>
            <a:ext cx="1342750" cy="160002"/>
          </a:xfrm>
          <a:prstGeom prst="rect">
            <a:avLst/>
          </a:prstGeom>
          <a:solidFill>
            <a:srgbClr val="FFC000"/>
          </a:solidFill>
        </p:spPr>
        <p:txBody>
          <a:bodyPr wrap="square" lIns="99322" tIns="0" rIns="99322" bIns="0" rtlCol="0">
            <a:spAutoFit/>
          </a:bodyPr>
          <a:lstStyle/>
          <a:p>
            <a:r>
              <a:rPr lang="sv-SE" sz="1000" b="1">
                <a:latin typeface="Arial" pitchFamily="34" charset="0"/>
                <a:cs typeface="Arial" pitchFamily="34" charset="0"/>
              </a:rPr>
              <a:t>P    Påbörjat</a:t>
            </a:r>
          </a:p>
        </p:txBody>
      </p:sp>
      <p:sp>
        <p:nvSpPr>
          <p:cNvPr id="10" name="textruta 9"/>
          <p:cNvSpPr txBox="1"/>
          <p:nvPr userDrawn="1"/>
        </p:nvSpPr>
        <p:spPr>
          <a:xfrm>
            <a:off x="9104929" y="972319"/>
            <a:ext cx="1342750" cy="16000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lIns="99322" tIns="0" rIns="99322" bIns="0" rtlCol="0">
            <a:spAutoFit/>
          </a:bodyPr>
          <a:lstStyle/>
          <a:p>
            <a:r>
              <a:rPr lang="sv-SE" sz="1000" b="1">
                <a:latin typeface="Arial" pitchFamily="34" charset="0"/>
                <a:cs typeface="Arial" pitchFamily="34" charset="0"/>
              </a:rPr>
              <a:t>K    Klart</a:t>
            </a:r>
          </a:p>
        </p:txBody>
      </p:sp>
      <p:sp>
        <p:nvSpPr>
          <p:cNvPr id="11" name="textruta 10"/>
          <p:cNvSpPr txBox="1"/>
          <p:nvPr userDrawn="1"/>
        </p:nvSpPr>
        <p:spPr>
          <a:xfrm>
            <a:off x="9000852" y="229427"/>
            <a:ext cx="1342750" cy="315736"/>
          </a:xfrm>
          <a:prstGeom prst="rect">
            <a:avLst/>
          </a:prstGeom>
          <a:noFill/>
        </p:spPr>
        <p:txBody>
          <a:bodyPr wrap="square" lIns="99322" tIns="49661" rIns="99322" bIns="49661" rtlCol="0">
            <a:spAutoFit/>
          </a:bodyPr>
          <a:lstStyle/>
          <a:p>
            <a:r>
              <a:rPr lang="sv-SE" sz="1400" b="1">
                <a:latin typeface="+mj-lt"/>
                <a:cs typeface="Arial" pitchFamily="34" charset="0"/>
              </a:rPr>
              <a:t>Status</a:t>
            </a:r>
          </a:p>
        </p:txBody>
      </p:sp>
      <p:sp>
        <p:nvSpPr>
          <p:cNvPr id="12" name="Rektangel med rundade hörn 11"/>
          <p:cNvSpPr/>
          <p:nvPr userDrawn="1"/>
        </p:nvSpPr>
        <p:spPr>
          <a:xfrm>
            <a:off x="2880172" y="215009"/>
            <a:ext cx="5976664" cy="952706"/>
          </a:xfrm>
          <a:prstGeom prst="roundRect">
            <a:avLst/>
          </a:prstGeom>
          <a:solidFill>
            <a:srgbClr val="EA7C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322" tIns="49661" rIns="99322" bIns="49661" rtlCol="0" anchor="ctr"/>
          <a:lstStyle/>
          <a:p>
            <a:r>
              <a:rPr lang="sv-SE" sz="1400" b="1">
                <a:solidFill>
                  <a:schemeClr val="bg1"/>
                </a:solidFill>
                <a:cs typeface="Arial" pitchFamily="34" charset="0"/>
              </a:rPr>
              <a:t>Vem</a:t>
            </a:r>
            <a:endParaRPr lang="sv-SE" sz="1000" b="1">
              <a:solidFill>
                <a:schemeClr val="bg1"/>
              </a:solidFill>
              <a:cs typeface="Arial" pitchFamily="34" charset="0"/>
            </a:endParaRPr>
          </a:p>
          <a:p>
            <a:endParaRPr lang="sv-SE" sz="1000" b="1">
              <a:solidFill>
                <a:schemeClr val="bg1"/>
              </a:solidFill>
              <a:cs typeface="Arial" pitchFamily="34" charset="0"/>
            </a:endParaRPr>
          </a:p>
          <a:p>
            <a:endParaRPr lang="sv-SE" sz="1000" b="1">
              <a:solidFill>
                <a:schemeClr val="bg1"/>
              </a:solidFill>
              <a:cs typeface="Arial" pitchFamily="34" charset="0"/>
            </a:endParaRPr>
          </a:p>
          <a:p>
            <a:endParaRPr lang="sv-SE" sz="1400" b="1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Rektangel med rundade hörn 12"/>
          <p:cNvSpPr/>
          <p:nvPr userDrawn="1"/>
        </p:nvSpPr>
        <p:spPr>
          <a:xfrm>
            <a:off x="215876" y="215009"/>
            <a:ext cx="2448272" cy="952706"/>
          </a:xfrm>
          <a:prstGeom prst="roundRect">
            <a:avLst/>
          </a:prstGeom>
          <a:solidFill>
            <a:srgbClr val="EA7C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322" tIns="49661" rIns="99322" bIns="49661" rtlCol="0" anchor="ctr"/>
          <a:lstStyle/>
          <a:p>
            <a:pPr>
              <a:spcBef>
                <a:spcPts val="0"/>
              </a:spcBef>
            </a:pPr>
            <a:endParaRPr lang="sv-SE" sz="1400" b="1">
              <a:solidFill>
                <a:schemeClr val="bg1"/>
              </a:solidFill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sv-SE" sz="1400" b="1">
                <a:solidFill>
                  <a:schemeClr val="bg1"/>
                </a:solidFill>
                <a:cs typeface="Arial" pitchFamily="34" charset="0"/>
              </a:rPr>
              <a:t>Check </a:t>
            </a:r>
            <a:br>
              <a:rPr lang="sv-SE" sz="1400" b="1">
                <a:solidFill>
                  <a:schemeClr val="bg1"/>
                </a:solidFill>
                <a:cs typeface="Arial" pitchFamily="34" charset="0"/>
              </a:rPr>
            </a:br>
            <a:r>
              <a:rPr lang="sv-SE" sz="1400" b="1">
                <a:solidFill>
                  <a:schemeClr val="bg1"/>
                </a:solidFill>
                <a:cs typeface="Arial" pitchFamily="34" charset="0"/>
              </a:rPr>
              <a:t>- </a:t>
            </a:r>
            <a:r>
              <a:rPr lang="sv-SE" sz="1000">
                <a:solidFill>
                  <a:schemeClr val="bg1"/>
                </a:solidFill>
                <a:cs typeface="Arial" pitchFamily="34" charset="0"/>
              </a:rPr>
              <a:t>När skall aktiviteten vara genomförd?</a:t>
            </a:r>
          </a:p>
          <a:p>
            <a:pPr>
              <a:spcBef>
                <a:spcPts val="0"/>
              </a:spcBef>
            </a:pPr>
            <a:endParaRPr lang="sv-SE" sz="1000">
              <a:solidFill>
                <a:schemeClr val="bg1"/>
              </a:solidFill>
              <a:cs typeface="Arial" pitchFamily="34" charset="0"/>
            </a:endParaRPr>
          </a:p>
          <a:p>
            <a:endParaRPr lang="sv-SE" sz="1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sv-SE" sz="1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upp 13"/>
          <p:cNvGrpSpPr/>
          <p:nvPr userDrawn="1"/>
        </p:nvGrpSpPr>
        <p:grpSpPr>
          <a:xfrm>
            <a:off x="8352780" y="7061163"/>
            <a:ext cx="2032903" cy="350458"/>
            <a:chOff x="8234691" y="7061163"/>
            <a:chExt cx="2032903" cy="350458"/>
          </a:xfrm>
        </p:grpSpPr>
        <p:sp>
          <p:nvSpPr>
            <p:cNvPr id="15" name="textruta 14"/>
            <p:cNvSpPr txBox="1"/>
            <p:nvPr/>
          </p:nvSpPr>
          <p:spPr>
            <a:xfrm>
              <a:off x="8234691" y="7203618"/>
              <a:ext cx="1846281" cy="208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700" b="1">
                  <a:solidFill>
                    <a:srgbClr val="084B88"/>
                  </a:solidFill>
                </a:rPr>
                <a:t>Vi utbildar och utvecklar idrotten</a:t>
              </a:r>
            </a:p>
          </p:txBody>
        </p:sp>
        <p:pic>
          <p:nvPicPr>
            <p:cNvPr id="16" name="Bildobjekt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2216" y="7061163"/>
              <a:ext cx="555378" cy="284909"/>
            </a:xfrm>
            <a:prstGeom prst="rect">
              <a:avLst/>
            </a:prstGeom>
          </p:spPr>
        </p:pic>
      </p:grpSp>
      <p:sp>
        <p:nvSpPr>
          <p:cNvPr id="18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512020" y="1900005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0" name="Platshållare för text 2"/>
          <p:cNvSpPr>
            <a:spLocks noGrp="1"/>
          </p:cNvSpPr>
          <p:nvPr>
            <p:ph type="body" idx="10" hasCustomPrompt="1"/>
          </p:nvPr>
        </p:nvSpPr>
        <p:spPr>
          <a:xfrm>
            <a:off x="1512020" y="3996655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1" name="Platshållare för text 2"/>
          <p:cNvSpPr>
            <a:spLocks noGrp="1"/>
          </p:cNvSpPr>
          <p:nvPr>
            <p:ph type="body" idx="11" hasCustomPrompt="1"/>
          </p:nvPr>
        </p:nvSpPr>
        <p:spPr>
          <a:xfrm>
            <a:off x="1512020" y="3132559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2" name="Platshållare för text 2"/>
          <p:cNvSpPr>
            <a:spLocks noGrp="1"/>
          </p:cNvSpPr>
          <p:nvPr>
            <p:ph type="body" idx="12" hasCustomPrompt="1"/>
          </p:nvPr>
        </p:nvSpPr>
        <p:spPr>
          <a:xfrm>
            <a:off x="1512020" y="3564607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3" name="Platshållare för text 2"/>
          <p:cNvSpPr>
            <a:spLocks noGrp="1"/>
          </p:cNvSpPr>
          <p:nvPr>
            <p:ph type="body" idx="13" hasCustomPrompt="1"/>
          </p:nvPr>
        </p:nvSpPr>
        <p:spPr>
          <a:xfrm>
            <a:off x="1512020" y="4428703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4" name="Platshållare för text 2"/>
          <p:cNvSpPr>
            <a:spLocks noGrp="1"/>
          </p:cNvSpPr>
          <p:nvPr>
            <p:ph type="body" idx="14" hasCustomPrompt="1"/>
          </p:nvPr>
        </p:nvSpPr>
        <p:spPr>
          <a:xfrm>
            <a:off x="1512020" y="4860751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5" name="Platshållare för text 2"/>
          <p:cNvSpPr>
            <a:spLocks noGrp="1"/>
          </p:cNvSpPr>
          <p:nvPr>
            <p:ph type="body" idx="15" hasCustomPrompt="1"/>
          </p:nvPr>
        </p:nvSpPr>
        <p:spPr>
          <a:xfrm>
            <a:off x="1512020" y="5292799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6" name="Platshållare för text 2"/>
          <p:cNvSpPr>
            <a:spLocks noGrp="1"/>
          </p:cNvSpPr>
          <p:nvPr>
            <p:ph type="body" idx="16" hasCustomPrompt="1"/>
          </p:nvPr>
        </p:nvSpPr>
        <p:spPr>
          <a:xfrm>
            <a:off x="1512020" y="5652839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7" name="Platshållare för text 2"/>
          <p:cNvSpPr>
            <a:spLocks noGrp="1"/>
          </p:cNvSpPr>
          <p:nvPr>
            <p:ph type="body" idx="17" hasCustomPrompt="1"/>
          </p:nvPr>
        </p:nvSpPr>
        <p:spPr>
          <a:xfrm>
            <a:off x="1512020" y="6084887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8" name="Platshållare för text 2"/>
          <p:cNvSpPr>
            <a:spLocks noGrp="1"/>
          </p:cNvSpPr>
          <p:nvPr>
            <p:ph type="body" idx="18" hasCustomPrompt="1"/>
          </p:nvPr>
        </p:nvSpPr>
        <p:spPr>
          <a:xfrm>
            <a:off x="1512020" y="6516935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29" name="Platshållare för text 2"/>
          <p:cNvSpPr>
            <a:spLocks noGrp="1"/>
          </p:cNvSpPr>
          <p:nvPr>
            <p:ph type="body" idx="19" hasCustomPrompt="1"/>
          </p:nvPr>
        </p:nvSpPr>
        <p:spPr>
          <a:xfrm>
            <a:off x="1512020" y="2332053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30" name="Platshållare för text 2"/>
          <p:cNvSpPr>
            <a:spLocks noGrp="1"/>
          </p:cNvSpPr>
          <p:nvPr>
            <p:ph type="body" idx="20" hasCustomPrompt="1"/>
          </p:nvPr>
        </p:nvSpPr>
        <p:spPr>
          <a:xfrm>
            <a:off x="1512020" y="2700511"/>
            <a:ext cx="6408712" cy="3684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Klicka här för att lägga till aktivitet</a:t>
            </a:r>
          </a:p>
        </p:txBody>
      </p:sp>
      <p:sp>
        <p:nvSpPr>
          <p:cNvPr id="31" name="Platshållare för text 2"/>
          <p:cNvSpPr>
            <a:spLocks noGrp="1"/>
          </p:cNvSpPr>
          <p:nvPr>
            <p:ph type="body" idx="21" hasCustomPrompt="1"/>
          </p:nvPr>
        </p:nvSpPr>
        <p:spPr>
          <a:xfrm>
            <a:off x="215876" y="1908423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2" name="Platshållare för text 2"/>
          <p:cNvSpPr>
            <a:spLocks noGrp="1"/>
          </p:cNvSpPr>
          <p:nvPr>
            <p:ph type="body" idx="22" hasCustomPrompt="1"/>
          </p:nvPr>
        </p:nvSpPr>
        <p:spPr>
          <a:xfrm>
            <a:off x="719932" y="1908423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3" name="Platshållare för text 2"/>
          <p:cNvSpPr>
            <a:spLocks noGrp="1"/>
          </p:cNvSpPr>
          <p:nvPr>
            <p:ph type="body" idx="23" hasCustomPrompt="1"/>
          </p:nvPr>
        </p:nvSpPr>
        <p:spPr>
          <a:xfrm>
            <a:off x="719932" y="2700511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4" name="Platshållare för text 2"/>
          <p:cNvSpPr>
            <a:spLocks noGrp="1"/>
          </p:cNvSpPr>
          <p:nvPr>
            <p:ph type="body" idx="24" hasCustomPrompt="1"/>
          </p:nvPr>
        </p:nvSpPr>
        <p:spPr>
          <a:xfrm>
            <a:off x="719932" y="3132559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5" name="Platshållare för text 2"/>
          <p:cNvSpPr>
            <a:spLocks noGrp="1"/>
          </p:cNvSpPr>
          <p:nvPr>
            <p:ph type="body" idx="25" hasCustomPrompt="1"/>
          </p:nvPr>
        </p:nvSpPr>
        <p:spPr>
          <a:xfrm>
            <a:off x="719932" y="3564607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6" name="Platshållare för text 2"/>
          <p:cNvSpPr>
            <a:spLocks noGrp="1"/>
          </p:cNvSpPr>
          <p:nvPr>
            <p:ph type="body" idx="26" hasCustomPrompt="1"/>
          </p:nvPr>
        </p:nvSpPr>
        <p:spPr>
          <a:xfrm>
            <a:off x="719932" y="3996655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7" name="Platshållare för text 2"/>
          <p:cNvSpPr>
            <a:spLocks noGrp="1"/>
          </p:cNvSpPr>
          <p:nvPr>
            <p:ph type="body" idx="27" hasCustomPrompt="1"/>
          </p:nvPr>
        </p:nvSpPr>
        <p:spPr>
          <a:xfrm>
            <a:off x="719932" y="4860751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8" name="Platshållare för text 2"/>
          <p:cNvSpPr>
            <a:spLocks noGrp="1"/>
          </p:cNvSpPr>
          <p:nvPr>
            <p:ph type="body" idx="28" hasCustomPrompt="1"/>
          </p:nvPr>
        </p:nvSpPr>
        <p:spPr>
          <a:xfrm>
            <a:off x="719932" y="4428703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39" name="Platshållare för text 2"/>
          <p:cNvSpPr>
            <a:spLocks noGrp="1"/>
          </p:cNvSpPr>
          <p:nvPr>
            <p:ph type="body" idx="29" hasCustomPrompt="1"/>
          </p:nvPr>
        </p:nvSpPr>
        <p:spPr>
          <a:xfrm>
            <a:off x="719932" y="5652839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0" name="Platshållare för text 2"/>
          <p:cNvSpPr>
            <a:spLocks noGrp="1"/>
          </p:cNvSpPr>
          <p:nvPr>
            <p:ph type="body" idx="30" hasCustomPrompt="1"/>
          </p:nvPr>
        </p:nvSpPr>
        <p:spPr>
          <a:xfrm>
            <a:off x="719932" y="6084887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1" name="Platshållare för text 2"/>
          <p:cNvSpPr>
            <a:spLocks noGrp="1"/>
          </p:cNvSpPr>
          <p:nvPr>
            <p:ph type="body" idx="31" hasCustomPrompt="1"/>
          </p:nvPr>
        </p:nvSpPr>
        <p:spPr>
          <a:xfrm>
            <a:off x="719932" y="5292799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2" name="Platshållare för text 2"/>
          <p:cNvSpPr>
            <a:spLocks noGrp="1"/>
          </p:cNvSpPr>
          <p:nvPr>
            <p:ph type="body" idx="32" hasCustomPrompt="1"/>
          </p:nvPr>
        </p:nvSpPr>
        <p:spPr>
          <a:xfrm>
            <a:off x="719932" y="6516935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3" name="Platshållare för text 2"/>
          <p:cNvSpPr>
            <a:spLocks noGrp="1"/>
          </p:cNvSpPr>
          <p:nvPr>
            <p:ph type="body" idx="33" hasCustomPrompt="1"/>
          </p:nvPr>
        </p:nvSpPr>
        <p:spPr>
          <a:xfrm>
            <a:off x="719932" y="2340471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4" name="Platshållare för text 2"/>
          <p:cNvSpPr>
            <a:spLocks noGrp="1"/>
          </p:cNvSpPr>
          <p:nvPr>
            <p:ph type="body" idx="34" hasCustomPrompt="1"/>
          </p:nvPr>
        </p:nvSpPr>
        <p:spPr>
          <a:xfrm>
            <a:off x="215876" y="2340471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5" name="Platshållare för text 2"/>
          <p:cNvSpPr>
            <a:spLocks noGrp="1"/>
          </p:cNvSpPr>
          <p:nvPr>
            <p:ph type="body" idx="35" hasCustomPrompt="1"/>
          </p:nvPr>
        </p:nvSpPr>
        <p:spPr>
          <a:xfrm>
            <a:off x="215876" y="2700511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6" name="Platshållare för text 2"/>
          <p:cNvSpPr>
            <a:spLocks noGrp="1"/>
          </p:cNvSpPr>
          <p:nvPr>
            <p:ph type="body" idx="36" hasCustomPrompt="1"/>
          </p:nvPr>
        </p:nvSpPr>
        <p:spPr>
          <a:xfrm>
            <a:off x="215876" y="3132559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7" name="Platshållare för text 2"/>
          <p:cNvSpPr>
            <a:spLocks noGrp="1"/>
          </p:cNvSpPr>
          <p:nvPr>
            <p:ph type="body" idx="37" hasCustomPrompt="1"/>
          </p:nvPr>
        </p:nvSpPr>
        <p:spPr>
          <a:xfrm>
            <a:off x="215876" y="3564607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8" name="Platshållare för text 2"/>
          <p:cNvSpPr>
            <a:spLocks noGrp="1"/>
          </p:cNvSpPr>
          <p:nvPr>
            <p:ph type="body" idx="38" hasCustomPrompt="1"/>
          </p:nvPr>
        </p:nvSpPr>
        <p:spPr>
          <a:xfrm>
            <a:off x="215876" y="3996655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9" name="Platshållare för text 2"/>
          <p:cNvSpPr>
            <a:spLocks noGrp="1"/>
          </p:cNvSpPr>
          <p:nvPr>
            <p:ph type="body" idx="39" hasCustomPrompt="1"/>
          </p:nvPr>
        </p:nvSpPr>
        <p:spPr>
          <a:xfrm>
            <a:off x="215876" y="4428703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0" name="Platshållare för text 2"/>
          <p:cNvSpPr>
            <a:spLocks noGrp="1"/>
          </p:cNvSpPr>
          <p:nvPr>
            <p:ph type="body" idx="40" hasCustomPrompt="1"/>
          </p:nvPr>
        </p:nvSpPr>
        <p:spPr>
          <a:xfrm>
            <a:off x="215876" y="4860751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1" name="Platshållare för text 2"/>
          <p:cNvSpPr>
            <a:spLocks noGrp="1"/>
          </p:cNvSpPr>
          <p:nvPr>
            <p:ph type="body" idx="41" hasCustomPrompt="1"/>
          </p:nvPr>
        </p:nvSpPr>
        <p:spPr>
          <a:xfrm>
            <a:off x="215876" y="5292799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2" name="Platshållare för text 2"/>
          <p:cNvSpPr>
            <a:spLocks noGrp="1"/>
          </p:cNvSpPr>
          <p:nvPr>
            <p:ph type="body" idx="42" hasCustomPrompt="1"/>
          </p:nvPr>
        </p:nvSpPr>
        <p:spPr>
          <a:xfrm>
            <a:off x="215876" y="5652839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3" name="Platshållare för text 2"/>
          <p:cNvSpPr>
            <a:spLocks noGrp="1"/>
          </p:cNvSpPr>
          <p:nvPr>
            <p:ph type="body" idx="43" hasCustomPrompt="1"/>
          </p:nvPr>
        </p:nvSpPr>
        <p:spPr>
          <a:xfrm>
            <a:off x="215876" y="6084887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4" name="Platshållare för text 2"/>
          <p:cNvSpPr>
            <a:spLocks noGrp="1"/>
          </p:cNvSpPr>
          <p:nvPr>
            <p:ph type="body" idx="44" hasCustomPrompt="1"/>
          </p:nvPr>
        </p:nvSpPr>
        <p:spPr>
          <a:xfrm>
            <a:off x="215876" y="6516935"/>
            <a:ext cx="50405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5" name="Platshållare för text 2"/>
          <p:cNvSpPr>
            <a:spLocks noGrp="1"/>
          </p:cNvSpPr>
          <p:nvPr>
            <p:ph type="body" idx="45" hasCustomPrompt="1"/>
          </p:nvPr>
        </p:nvSpPr>
        <p:spPr>
          <a:xfrm>
            <a:off x="8064748" y="4860751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6" name="Platshållare för text 2"/>
          <p:cNvSpPr>
            <a:spLocks noGrp="1"/>
          </p:cNvSpPr>
          <p:nvPr>
            <p:ph type="body" idx="46" hasCustomPrompt="1"/>
          </p:nvPr>
        </p:nvSpPr>
        <p:spPr>
          <a:xfrm>
            <a:off x="8064748" y="4428703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7" name="Platshållare för text 2"/>
          <p:cNvSpPr>
            <a:spLocks noGrp="1"/>
          </p:cNvSpPr>
          <p:nvPr>
            <p:ph type="body" idx="47" hasCustomPrompt="1"/>
          </p:nvPr>
        </p:nvSpPr>
        <p:spPr>
          <a:xfrm>
            <a:off x="8869336" y="3996655"/>
            <a:ext cx="779588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8" name="Platshållare för text 2"/>
          <p:cNvSpPr>
            <a:spLocks noGrp="1"/>
          </p:cNvSpPr>
          <p:nvPr>
            <p:ph type="body" idx="48" hasCustomPrompt="1"/>
          </p:nvPr>
        </p:nvSpPr>
        <p:spPr>
          <a:xfrm>
            <a:off x="8896938" y="3564607"/>
            <a:ext cx="751986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59" name="Platshållare för text 2"/>
          <p:cNvSpPr>
            <a:spLocks noGrp="1"/>
          </p:cNvSpPr>
          <p:nvPr>
            <p:ph type="body" idx="49" hasCustomPrompt="1"/>
          </p:nvPr>
        </p:nvSpPr>
        <p:spPr>
          <a:xfrm>
            <a:off x="8891242" y="4428703"/>
            <a:ext cx="75768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0" name="Platshållare för text 2"/>
          <p:cNvSpPr>
            <a:spLocks noGrp="1"/>
          </p:cNvSpPr>
          <p:nvPr>
            <p:ph type="body" idx="50" hasCustomPrompt="1"/>
          </p:nvPr>
        </p:nvSpPr>
        <p:spPr>
          <a:xfrm>
            <a:off x="8064748" y="3996655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1" name="Platshållare för text 2"/>
          <p:cNvSpPr>
            <a:spLocks noGrp="1"/>
          </p:cNvSpPr>
          <p:nvPr>
            <p:ph type="body" idx="51" hasCustomPrompt="1"/>
          </p:nvPr>
        </p:nvSpPr>
        <p:spPr>
          <a:xfrm>
            <a:off x="8064748" y="3204567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2" name="Platshållare för text 2"/>
          <p:cNvSpPr>
            <a:spLocks noGrp="1"/>
          </p:cNvSpPr>
          <p:nvPr>
            <p:ph type="body" idx="52" hasCustomPrompt="1"/>
          </p:nvPr>
        </p:nvSpPr>
        <p:spPr>
          <a:xfrm>
            <a:off x="8871902" y="2772519"/>
            <a:ext cx="777021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3" name="Platshållare för text 2"/>
          <p:cNvSpPr>
            <a:spLocks noGrp="1"/>
          </p:cNvSpPr>
          <p:nvPr>
            <p:ph type="body" idx="53" hasCustomPrompt="1"/>
          </p:nvPr>
        </p:nvSpPr>
        <p:spPr>
          <a:xfrm>
            <a:off x="8064748" y="2772519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4" name="Platshållare för text 2"/>
          <p:cNvSpPr>
            <a:spLocks noGrp="1"/>
          </p:cNvSpPr>
          <p:nvPr>
            <p:ph type="body" idx="54" hasCustomPrompt="1"/>
          </p:nvPr>
        </p:nvSpPr>
        <p:spPr>
          <a:xfrm>
            <a:off x="8869336" y="3204567"/>
            <a:ext cx="779588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5" name="Platshållare för text 2"/>
          <p:cNvSpPr>
            <a:spLocks noGrp="1"/>
          </p:cNvSpPr>
          <p:nvPr>
            <p:ph type="body" idx="55" hasCustomPrompt="1"/>
          </p:nvPr>
        </p:nvSpPr>
        <p:spPr>
          <a:xfrm>
            <a:off x="8064748" y="3564607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6" name="Platshållare för text 2"/>
          <p:cNvSpPr>
            <a:spLocks noGrp="1"/>
          </p:cNvSpPr>
          <p:nvPr>
            <p:ph type="body" idx="56" hasCustomPrompt="1"/>
          </p:nvPr>
        </p:nvSpPr>
        <p:spPr>
          <a:xfrm>
            <a:off x="8869336" y="2340471"/>
            <a:ext cx="779588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7" name="Platshållare för text 2"/>
          <p:cNvSpPr>
            <a:spLocks noGrp="1"/>
          </p:cNvSpPr>
          <p:nvPr>
            <p:ph type="body" idx="57" hasCustomPrompt="1"/>
          </p:nvPr>
        </p:nvSpPr>
        <p:spPr>
          <a:xfrm>
            <a:off x="8064748" y="2340471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8" name="Platshållare för text 2"/>
          <p:cNvSpPr>
            <a:spLocks noGrp="1"/>
          </p:cNvSpPr>
          <p:nvPr>
            <p:ph type="body" idx="58" hasCustomPrompt="1"/>
          </p:nvPr>
        </p:nvSpPr>
        <p:spPr>
          <a:xfrm>
            <a:off x="8869336" y="1908423"/>
            <a:ext cx="779588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9" name="Platshållare för text 2"/>
          <p:cNvSpPr>
            <a:spLocks noGrp="1"/>
          </p:cNvSpPr>
          <p:nvPr>
            <p:ph type="body" idx="59" hasCustomPrompt="1"/>
          </p:nvPr>
        </p:nvSpPr>
        <p:spPr>
          <a:xfrm>
            <a:off x="8064748" y="1908423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0" name="Platshållare för text 2"/>
          <p:cNvSpPr>
            <a:spLocks noGrp="1"/>
          </p:cNvSpPr>
          <p:nvPr>
            <p:ph type="body" idx="60" hasCustomPrompt="1"/>
          </p:nvPr>
        </p:nvSpPr>
        <p:spPr>
          <a:xfrm>
            <a:off x="8064748" y="5292799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1" name="Platshållare för text 2"/>
          <p:cNvSpPr>
            <a:spLocks noGrp="1"/>
          </p:cNvSpPr>
          <p:nvPr>
            <p:ph type="body" idx="61" hasCustomPrompt="1"/>
          </p:nvPr>
        </p:nvSpPr>
        <p:spPr>
          <a:xfrm>
            <a:off x="8869336" y="5292799"/>
            <a:ext cx="779588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2" name="Platshållare för text 2"/>
          <p:cNvSpPr>
            <a:spLocks noGrp="1"/>
          </p:cNvSpPr>
          <p:nvPr>
            <p:ph type="body" idx="62" hasCustomPrompt="1"/>
          </p:nvPr>
        </p:nvSpPr>
        <p:spPr>
          <a:xfrm>
            <a:off x="8064748" y="5724847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3" name="Platshållare för text 2"/>
          <p:cNvSpPr>
            <a:spLocks noGrp="1"/>
          </p:cNvSpPr>
          <p:nvPr>
            <p:ph type="body" idx="63" hasCustomPrompt="1"/>
          </p:nvPr>
        </p:nvSpPr>
        <p:spPr>
          <a:xfrm>
            <a:off x="8869336" y="4860751"/>
            <a:ext cx="779588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4" name="Platshållare för text 2"/>
          <p:cNvSpPr>
            <a:spLocks noGrp="1"/>
          </p:cNvSpPr>
          <p:nvPr>
            <p:ph type="body" idx="64" hasCustomPrompt="1"/>
          </p:nvPr>
        </p:nvSpPr>
        <p:spPr>
          <a:xfrm>
            <a:off x="8899270" y="6084887"/>
            <a:ext cx="749654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6" name="Platshållare för text 2"/>
          <p:cNvSpPr>
            <a:spLocks noGrp="1"/>
          </p:cNvSpPr>
          <p:nvPr>
            <p:ph type="body" idx="66" hasCustomPrompt="1"/>
          </p:nvPr>
        </p:nvSpPr>
        <p:spPr>
          <a:xfrm>
            <a:off x="8064748" y="6084887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77" name="Platshållare för text 2"/>
          <p:cNvSpPr>
            <a:spLocks noGrp="1"/>
          </p:cNvSpPr>
          <p:nvPr>
            <p:ph type="body" idx="67" hasCustomPrompt="1"/>
          </p:nvPr>
        </p:nvSpPr>
        <p:spPr>
          <a:xfrm>
            <a:off x="8878902" y="5724847"/>
            <a:ext cx="770021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84" name="Platshållare för text 2"/>
          <p:cNvSpPr>
            <a:spLocks noGrp="1"/>
          </p:cNvSpPr>
          <p:nvPr>
            <p:ph type="body" idx="74" hasCustomPrompt="1"/>
          </p:nvPr>
        </p:nvSpPr>
        <p:spPr>
          <a:xfrm>
            <a:off x="8064748" y="6516935"/>
            <a:ext cx="64807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86" name="Platshållare för text 2"/>
          <p:cNvSpPr>
            <a:spLocks noGrp="1"/>
          </p:cNvSpPr>
          <p:nvPr>
            <p:ph type="body" idx="76" hasCustomPrompt="1"/>
          </p:nvPr>
        </p:nvSpPr>
        <p:spPr>
          <a:xfrm>
            <a:off x="8928844" y="6516935"/>
            <a:ext cx="720080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91" name="Platshållare för text 2"/>
          <p:cNvSpPr>
            <a:spLocks noGrp="1"/>
          </p:cNvSpPr>
          <p:nvPr>
            <p:ph type="body" idx="81" hasCustomPrompt="1"/>
          </p:nvPr>
        </p:nvSpPr>
        <p:spPr>
          <a:xfrm>
            <a:off x="2952180" y="547955"/>
            <a:ext cx="5760640" cy="5415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solidFill>
                  <a:schemeClr val="bg1"/>
                </a:solidFill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namn här</a:t>
            </a:r>
          </a:p>
        </p:txBody>
      </p:sp>
      <p:sp>
        <p:nvSpPr>
          <p:cNvPr id="104" name="Platshållare för text 2"/>
          <p:cNvSpPr>
            <a:spLocks noGrp="1"/>
          </p:cNvSpPr>
          <p:nvPr>
            <p:ph type="body" idx="82" hasCustomPrompt="1"/>
          </p:nvPr>
        </p:nvSpPr>
        <p:spPr>
          <a:xfrm>
            <a:off x="9718200" y="3996655"/>
            <a:ext cx="667483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5" name="Platshållare för text 2"/>
          <p:cNvSpPr>
            <a:spLocks noGrp="1"/>
          </p:cNvSpPr>
          <p:nvPr>
            <p:ph type="body" idx="83" hasCustomPrompt="1"/>
          </p:nvPr>
        </p:nvSpPr>
        <p:spPr>
          <a:xfrm>
            <a:off x="9745802" y="3564607"/>
            <a:ext cx="643850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6" name="Platshållare för text 2"/>
          <p:cNvSpPr>
            <a:spLocks noGrp="1"/>
          </p:cNvSpPr>
          <p:nvPr>
            <p:ph type="body" idx="84" hasCustomPrompt="1"/>
          </p:nvPr>
        </p:nvSpPr>
        <p:spPr>
          <a:xfrm>
            <a:off x="9740106" y="4428703"/>
            <a:ext cx="648727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7" name="Platshållare för text 2"/>
          <p:cNvSpPr>
            <a:spLocks noGrp="1"/>
          </p:cNvSpPr>
          <p:nvPr>
            <p:ph type="body" idx="85" hasCustomPrompt="1"/>
          </p:nvPr>
        </p:nvSpPr>
        <p:spPr>
          <a:xfrm>
            <a:off x="9720766" y="2772519"/>
            <a:ext cx="665285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8" name="Platshållare för text 2"/>
          <p:cNvSpPr>
            <a:spLocks noGrp="1"/>
          </p:cNvSpPr>
          <p:nvPr>
            <p:ph type="body" idx="86" hasCustomPrompt="1"/>
          </p:nvPr>
        </p:nvSpPr>
        <p:spPr>
          <a:xfrm>
            <a:off x="9718200" y="3204567"/>
            <a:ext cx="667483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9" name="Platshållare för text 2"/>
          <p:cNvSpPr>
            <a:spLocks noGrp="1"/>
          </p:cNvSpPr>
          <p:nvPr>
            <p:ph type="body" idx="87" hasCustomPrompt="1"/>
          </p:nvPr>
        </p:nvSpPr>
        <p:spPr>
          <a:xfrm>
            <a:off x="9718200" y="2340471"/>
            <a:ext cx="667483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0" name="Platshållare för text 2"/>
          <p:cNvSpPr>
            <a:spLocks noGrp="1"/>
          </p:cNvSpPr>
          <p:nvPr>
            <p:ph type="body" idx="88" hasCustomPrompt="1"/>
          </p:nvPr>
        </p:nvSpPr>
        <p:spPr>
          <a:xfrm>
            <a:off x="9718200" y="1908423"/>
            <a:ext cx="667483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1" name="Platshållare för text 2"/>
          <p:cNvSpPr>
            <a:spLocks noGrp="1"/>
          </p:cNvSpPr>
          <p:nvPr>
            <p:ph type="body" idx="89" hasCustomPrompt="1"/>
          </p:nvPr>
        </p:nvSpPr>
        <p:spPr>
          <a:xfrm>
            <a:off x="9718200" y="5292799"/>
            <a:ext cx="667483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2" name="Platshållare för text 2"/>
          <p:cNvSpPr>
            <a:spLocks noGrp="1"/>
          </p:cNvSpPr>
          <p:nvPr>
            <p:ph type="body" idx="90" hasCustomPrompt="1"/>
          </p:nvPr>
        </p:nvSpPr>
        <p:spPr>
          <a:xfrm>
            <a:off x="9718200" y="4860751"/>
            <a:ext cx="667483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3" name="Platshållare för text 2"/>
          <p:cNvSpPr>
            <a:spLocks noGrp="1"/>
          </p:cNvSpPr>
          <p:nvPr>
            <p:ph type="body" idx="91" hasCustomPrompt="1"/>
          </p:nvPr>
        </p:nvSpPr>
        <p:spPr>
          <a:xfrm>
            <a:off x="9748134" y="6084887"/>
            <a:ext cx="641854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4" name="Platshållare för text 2"/>
          <p:cNvSpPr>
            <a:spLocks noGrp="1"/>
          </p:cNvSpPr>
          <p:nvPr>
            <p:ph type="body" idx="92" hasCustomPrompt="1"/>
          </p:nvPr>
        </p:nvSpPr>
        <p:spPr>
          <a:xfrm>
            <a:off x="9727767" y="5724847"/>
            <a:ext cx="65929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15" name="Platshållare för text 2"/>
          <p:cNvSpPr>
            <a:spLocks noGrp="1"/>
          </p:cNvSpPr>
          <p:nvPr>
            <p:ph type="body" idx="93" hasCustomPrompt="1"/>
          </p:nvPr>
        </p:nvSpPr>
        <p:spPr>
          <a:xfrm>
            <a:off x="9777708" y="6516935"/>
            <a:ext cx="616532" cy="288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200" b="0" baseline="0">
                <a:latin typeface="+mn-lt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625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2026-01-20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6" name="Grupp 5"/>
          <p:cNvGrpSpPr/>
          <p:nvPr userDrawn="1"/>
        </p:nvGrpSpPr>
        <p:grpSpPr>
          <a:xfrm>
            <a:off x="209214" y="128595"/>
            <a:ext cx="10238465" cy="7304080"/>
            <a:chOff x="209214" y="128595"/>
            <a:chExt cx="10238465" cy="7304080"/>
          </a:xfrm>
        </p:grpSpPr>
        <p:graphicFrame>
          <p:nvGraphicFramePr>
            <p:cNvPr id="7" name="Diagram 6"/>
            <p:cNvGraphicFramePr/>
            <p:nvPr>
              <p:extLst>
                <p:ext uri="{D42A27DB-BD31-4B8C-83A1-F6EECF244321}">
                  <p14:modId xmlns:p14="http://schemas.microsoft.com/office/powerpoint/2010/main" val="320336436"/>
                </p:ext>
              </p:extLst>
            </p:nvPr>
          </p:nvGraphicFramePr>
          <p:xfrm>
            <a:off x="2307261" y="1557654"/>
            <a:ext cx="6042373" cy="452535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8" name="Rektangel med rundade hörn 7"/>
            <p:cNvSpPr/>
            <p:nvPr/>
          </p:nvSpPr>
          <p:spPr>
            <a:xfrm>
              <a:off x="6755116" y="128595"/>
              <a:ext cx="2098045" cy="1429060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9" name="Rektangel med rundade hörn 8"/>
            <p:cNvSpPr/>
            <p:nvPr/>
          </p:nvSpPr>
          <p:spPr>
            <a:xfrm>
              <a:off x="6839040" y="6083008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0" name="Rektangel med rundade hörn 9"/>
            <p:cNvSpPr/>
            <p:nvPr/>
          </p:nvSpPr>
          <p:spPr>
            <a:xfrm>
              <a:off x="4405306" y="128595"/>
              <a:ext cx="2098045" cy="13988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1" name="Rektangel med rundade hörn 10"/>
            <p:cNvSpPr/>
            <p:nvPr/>
          </p:nvSpPr>
          <p:spPr>
            <a:xfrm>
              <a:off x="2055496" y="128595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2" name="Rektangel med rundade hörn 11"/>
            <p:cNvSpPr/>
            <p:nvPr/>
          </p:nvSpPr>
          <p:spPr>
            <a:xfrm>
              <a:off x="209214" y="1637045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3" name="Rektangel med rundade hörn 12"/>
            <p:cNvSpPr/>
            <p:nvPr/>
          </p:nvSpPr>
          <p:spPr>
            <a:xfrm>
              <a:off x="209214" y="3145497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4" name="Rektangel med rundade hörn 13"/>
            <p:cNvSpPr/>
            <p:nvPr/>
          </p:nvSpPr>
          <p:spPr>
            <a:xfrm>
              <a:off x="209214" y="4653947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5" name="Rektangel med rundade hörn 14"/>
            <p:cNvSpPr/>
            <p:nvPr/>
          </p:nvSpPr>
          <p:spPr>
            <a:xfrm>
              <a:off x="8349634" y="1637045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6" name="Rektangel med rundade hörn 15"/>
            <p:cNvSpPr/>
            <p:nvPr/>
          </p:nvSpPr>
          <p:spPr>
            <a:xfrm>
              <a:off x="8349634" y="3145497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7" name="Rektangel med rundade hörn 16"/>
            <p:cNvSpPr/>
            <p:nvPr/>
          </p:nvSpPr>
          <p:spPr>
            <a:xfrm>
              <a:off x="8349634" y="4653947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8" name="Rektangel med rundade hörn 17"/>
            <p:cNvSpPr/>
            <p:nvPr/>
          </p:nvSpPr>
          <p:spPr>
            <a:xfrm>
              <a:off x="2139420" y="6083008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19" name="Rektangel med rundade hörn 18"/>
            <p:cNvSpPr/>
            <p:nvPr/>
          </p:nvSpPr>
          <p:spPr>
            <a:xfrm>
              <a:off x="4489229" y="6083008"/>
              <a:ext cx="2098045" cy="1349667"/>
            </a:xfrm>
            <a:prstGeom prst="round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sp>
          <p:nvSpPr>
            <p:cNvPr id="20" name="textruta 19"/>
            <p:cNvSpPr txBox="1"/>
            <p:nvPr/>
          </p:nvSpPr>
          <p:spPr>
            <a:xfrm rot="16200000">
              <a:off x="1616767" y="658541"/>
              <a:ext cx="703187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Januari</a:t>
              </a:r>
            </a:p>
          </p:txBody>
        </p:sp>
        <p:sp>
          <p:nvSpPr>
            <p:cNvPr id="21" name="textruta 20"/>
            <p:cNvSpPr txBox="1"/>
            <p:nvPr/>
          </p:nvSpPr>
          <p:spPr>
            <a:xfrm rot="16200000">
              <a:off x="6434337" y="6726372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Juli</a:t>
              </a:r>
            </a:p>
          </p:txBody>
        </p:sp>
        <p:sp>
          <p:nvSpPr>
            <p:cNvPr id="22" name="textruta 21"/>
            <p:cNvSpPr txBox="1"/>
            <p:nvPr/>
          </p:nvSpPr>
          <p:spPr>
            <a:xfrm rot="16200000">
              <a:off x="4084523" y="6726372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Augusti</a:t>
              </a:r>
            </a:p>
          </p:txBody>
        </p:sp>
        <p:sp>
          <p:nvSpPr>
            <p:cNvPr id="23" name="textruta 22"/>
            <p:cNvSpPr txBox="1"/>
            <p:nvPr/>
          </p:nvSpPr>
          <p:spPr>
            <a:xfrm rot="16200000">
              <a:off x="1695019" y="6686674"/>
              <a:ext cx="714531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September</a:t>
              </a:r>
            </a:p>
          </p:txBody>
        </p:sp>
        <p:sp>
          <p:nvSpPr>
            <p:cNvPr id="24" name="textruta 23"/>
            <p:cNvSpPr txBox="1"/>
            <p:nvPr/>
          </p:nvSpPr>
          <p:spPr>
            <a:xfrm rot="16200000">
              <a:off x="2070399" y="5217920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Oktober</a:t>
              </a:r>
            </a:p>
          </p:txBody>
        </p:sp>
        <p:sp>
          <p:nvSpPr>
            <p:cNvPr id="25" name="textruta 24"/>
            <p:cNvSpPr txBox="1"/>
            <p:nvPr/>
          </p:nvSpPr>
          <p:spPr>
            <a:xfrm rot="16200000">
              <a:off x="2030705" y="3749163"/>
              <a:ext cx="714530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November</a:t>
              </a:r>
            </a:p>
          </p:txBody>
        </p:sp>
        <p:sp>
          <p:nvSpPr>
            <p:cNvPr id="26" name="textruta 25"/>
            <p:cNvSpPr txBox="1"/>
            <p:nvPr/>
          </p:nvSpPr>
          <p:spPr>
            <a:xfrm rot="16200000">
              <a:off x="2030706" y="2240714"/>
              <a:ext cx="714531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December</a:t>
              </a:r>
            </a:p>
          </p:txBody>
        </p:sp>
        <p:sp>
          <p:nvSpPr>
            <p:cNvPr id="27" name="textruta 26"/>
            <p:cNvSpPr txBox="1"/>
            <p:nvPr/>
          </p:nvSpPr>
          <p:spPr>
            <a:xfrm rot="16200000">
              <a:off x="3964689" y="736041"/>
              <a:ext cx="706969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Februari</a:t>
              </a:r>
            </a:p>
          </p:txBody>
        </p:sp>
        <p:sp>
          <p:nvSpPr>
            <p:cNvPr id="28" name="textruta 27"/>
            <p:cNvSpPr txBox="1"/>
            <p:nvPr/>
          </p:nvSpPr>
          <p:spPr>
            <a:xfrm rot="16200000">
              <a:off x="6350413" y="771959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Mars</a:t>
              </a:r>
            </a:p>
          </p:txBody>
        </p:sp>
        <p:sp>
          <p:nvSpPr>
            <p:cNvPr id="29" name="textruta 28"/>
            <p:cNvSpPr txBox="1"/>
            <p:nvPr/>
          </p:nvSpPr>
          <p:spPr>
            <a:xfrm rot="16200000">
              <a:off x="7944929" y="5297313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Juni</a:t>
              </a:r>
            </a:p>
          </p:txBody>
        </p:sp>
        <p:sp>
          <p:nvSpPr>
            <p:cNvPr id="30" name="textruta 29"/>
            <p:cNvSpPr txBox="1"/>
            <p:nvPr/>
          </p:nvSpPr>
          <p:spPr>
            <a:xfrm rot="16200000">
              <a:off x="7944929" y="3788862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Maj</a:t>
              </a:r>
            </a:p>
          </p:txBody>
        </p:sp>
        <p:sp>
          <p:nvSpPr>
            <p:cNvPr id="31" name="textruta 30"/>
            <p:cNvSpPr txBox="1"/>
            <p:nvPr/>
          </p:nvSpPr>
          <p:spPr>
            <a:xfrm rot="16200000">
              <a:off x="7944929" y="2280414"/>
              <a:ext cx="635138" cy="142336"/>
            </a:xfrm>
            <a:prstGeom prst="rect">
              <a:avLst/>
            </a:prstGeom>
            <a:ln>
              <a:solidFill>
                <a:srgbClr val="084B88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39103" tIns="0" rIns="39103" bIns="0" rtlCol="0">
              <a:spAutoFit/>
            </a:bodyPr>
            <a:lstStyle/>
            <a:p>
              <a:pPr algn="ctr"/>
              <a:r>
                <a:rPr lang="sv-SE" sz="900">
                  <a:solidFill>
                    <a:srgbClr val="084B88"/>
                  </a:solidFill>
                </a:rPr>
                <a:t>April</a:t>
              </a:r>
            </a:p>
          </p:txBody>
        </p:sp>
        <p:sp>
          <p:nvSpPr>
            <p:cNvPr id="32" name="Ellips 31"/>
            <p:cNvSpPr/>
            <p:nvPr/>
          </p:nvSpPr>
          <p:spPr>
            <a:xfrm>
              <a:off x="4321385" y="2827929"/>
              <a:ext cx="2098045" cy="1905412"/>
            </a:xfrm>
            <a:prstGeom prst="ellipse">
              <a:avLst/>
            </a:prstGeom>
            <a:solidFill>
              <a:srgbClr val="FFD9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9322" tIns="49661" rIns="99322" bIns="49661" rtlCol="0" anchor="ctr"/>
            <a:lstStyle/>
            <a:p>
              <a:pPr algn="ctr"/>
              <a:endParaRPr lang="sv-SE"/>
            </a:p>
          </p:txBody>
        </p:sp>
        <p:pic>
          <p:nvPicPr>
            <p:cNvPr id="33" name="Bildobjekt 3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43600" y="6909588"/>
              <a:ext cx="864898" cy="443693"/>
            </a:xfrm>
            <a:prstGeom prst="rect">
              <a:avLst/>
            </a:prstGeom>
          </p:spPr>
        </p:pic>
      </p:grpSp>
      <p:sp>
        <p:nvSpPr>
          <p:cNvPr id="35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2139420" y="212399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36" name="Platshållare för text 2"/>
          <p:cNvSpPr>
            <a:spLocks noGrp="1"/>
          </p:cNvSpPr>
          <p:nvPr>
            <p:ph type="body" idx="13" hasCustomPrompt="1"/>
          </p:nvPr>
        </p:nvSpPr>
        <p:spPr>
          <a:xfrm>
            <a:off x="6821694" y="232044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37" name="Platshållare för text 2"/>
          <p:cNvSpPr>
            <a:spLocks noGrp="1"/>
          </p:cNvSpPr>
          <p:nvPr>
            <p:ph type="body" idx="14" hasCustomPrompt="1"/>
          </p:nvPr>
        </p:nvSpPr>
        <p:spPr>
          <a:xfrm>
            <a:off x="4473260" y="232044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38" name="Platshållare för text 2"/>
          <p:cNvSpPr>
            <a:spLocks noGrp="1"/>
          </p:cNvSpPr>
          <p:nvPr>
            <p:ph type="body" idx="15" hasCustomPrompt="1"/>
          </p:nvPr>
        </p:nvSpPr>
        <p:spPr>
          <a:xfrm>
            <a:off x="275792" y="4733341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39" name="Platshållare för text 2"/>
          <p:cNvSpPr>
            <a:spLocks noGrp="1"/>
          </p:cNvSpPr>
          <p:nvPr>
            <p:ph type="body" idx="16" hasCustomPrompt="1"/>
          </p:nvPr>
        </p:nvSpPr>
        <p:spPr>
          <a:xfrm>
            <a:off x="275792" y="3224347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0" name="Platshållare för text 2"/>
          <p:cNvSpPr>
            <a:spLocks noGrp="1"/>
          </p:cNvSpPr>
          <p:nvPr>
            <p:ph type="body" idx="17" hasCustomPrompt="1"/>
          </p:nvPr>
        </p:nvSpPr>
        <p:spPr>
          <a:xfrm>
            <a:off x="275792" y="1715894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1" name="Platshållare för text 2"/>
          <p:cNvSpPr>
            <a:spLocks noGrp="1"/>
          </p:cNvSpPr>
          <p:nvPr>
            <p:ph type="body" idx="18" hasCustomPrompt="1"/>
          </p:nvPr>
        </p:nvSpPr>
        <p:spPr>
          <a:xfrm>
            <a:off x="8416212" y="4733341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2" name="Platshållare för text 2"/>
          <p:cNvSpPr>
            <a:spLocks noGrp="1"/>
          </p:cNvSpPr>
          <p:nvPr>
            <p:ph type="body" idx="19" hasCustomPrompt="1"/>
          </p:nvPr>
        </p:nvSpPr>
        <p:spPr>
          <a:xfrm>
            <a:off x="6938568" y="6161858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3" name="Platshållare för text 2"/>
          <p:cNvSpPr>
            <a:spLocks noGrp="1"/>
          </p:cNvSpPr>
          <p:nvPr>
            <p:ph type="body" idx="20" hasCustomPrompt="1"/>
          </p:nvPr>
        </p:nvSpPr>
        <p:spPr>
          <a:xfrm>
            <a:off x="8443610" y="3224347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4" name="Platshållare för text 2"/>
          <p:cNvSpPr>
            <a:spLocks noGrp="1"/>
          </p:cNvSpPr>
          <p:nvPr>
            <p:ph type="body" idx="21" hasCustomPrompt="1"/>
          </p:nvPr>
        </p:nvSpPr>
        <p:spPr>
          <a:xfrm>
            <a:off x="8443610" y="1715894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5" name="Platshållare för text 2"/>
          <p:cNvSpPr>
            <a:spLocks noGrp="1"/>
          </p:cNvSpPr>
          <p:nvPr>
            <p:ph type="body" idx="22" hasCustomPrompt="1"/>
          </p:nvPr>
        </p:nvSpPr>
        <p:spPr>
          <a:xfrm>
            <a:off x="4581057" y="6161858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6" name="Platshållare för text 2"/>
          <p:cNvSpPr>
            <a:spLocks noGrp="1"/>
          </p:cNvSpPr>
          <p:nvPr>
            <p:ph type="body" idx="23" hasCustomPrompt="1"/>
          </p:nvPr>
        </p:nvSpPr>
        <p:spPr>
          <a:xfrm>
            <a:off x="2221521" y="6171973"/>
            <a:ext cx="1964888" cy="1191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100" b="0" baseline="0"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Skriv text</a:t>
            </a:r>
          </a:p>
        </p:txBody>
      </p:sp>
      <p:sp>
        <p:nvSpPr>
          <p:cNvPr id="47" name="Platshållare för text 2"/>
          <p:cNvSpPr>
            <a:spLocks noGrp="1"/>
          </p:cNvSpPr>
          <p:nvPr>
            <p:ph type="body" idx="24" hasCustomPrompt="1"/>
          </p:nvPr>
        </p:nvSpPr>
        <p:spPr>
          <a:xfrm>
            <a:off x="4413314" y="3515153"/>
            <a:ext cx="1851234" cy="76953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0" baseline="0">
                <a:solidFill>
                  <a:srgbClr val="084B88"/>
                </a:solidFill>
                <a:latin typeface="Calibri Bold" pitchFamily="34" charset="0"/>
                <a:cs typeface="Calibri Bold" pitchFamily="34" charset="0"/>
              </a:defRPr>
            </a:lvl1pPr>
            <a:lvl2pPr marL="466024" indent="0">
              <a:buNone/>
              <a:defRPr sz="1800"/>
            </a:lvl2pPr>
            <a:lvl3pPr marL="932048" indent="0">
              <a:buNone/>
              <a:defRPr sz="1600"/>
            </a:lvl3pPr>
            <a:lvl4pPr marL="1398072" indent="0">
              <a:buNone/>
              <a:defRPr sz="1400"/>
            </a:lvl4pPr>
            <a:lvl5pPr marL="1864096" indent="0">
              <a:buNone/>
              <a:defRPr sz="1400"/>
            </a:lvl5pPr>
            <a:lvl6pPr marL="2330120" indent="0">
              <a:buNone/>
              <a:defRPr sz="1400"/>
            </a:lvl6pPr>
            <a:lvl7pPr marL="2796144" indent="0">
              <a:buNone/>
              <a:defRPr sz="1400"/>
            </a:lvl7pPr>
            <a:lvl8pPr marL="3262168" indent="0">
              <a:buNone/>
              <a:defRPr sz="1400"/>
            </a:lvl8pPr>
            <a:lvl9pPr marL="3728192" indent="0">
              <a:buNone/>
              <a:defRPr sz="1400"/>
            </a:lvl9pPr>
          </a:lstStyle>
          <a:p>
            <a:pPr lvl="0"/>
            <a:r>
              <a:rPr lang="sv-SE"/>
              <a:t>Projektnamn</a:t>
            </a:r>
          </a:p>
        </p:txBody>
      </p:sp>
    </p:spTree>
    <p:extLst>
      <p:ext uri="{BB962C8B-B14F-4D97-AF65-F5344CB8AC3E}">
        <p14:creationId xmlns:p14="http://schemas.microsoft.com/office/powerpoint/2010/main" val="113006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1559-3296-4027-835E-80482196C0EC}" type="datetimeFigureOut">
              <a:rPr lang="sv-SE" smtClean="0"/>
              <a:pPr/>
              <a:t>2026-01-20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32851" y="302801"/>
            <a:ext cx="9591198" cy="1260212"/>
          </a:xfrm>
          <a:prstGeom prst="rect">
            <a:avLst/>
          </a:prstGeom>
        </p:spPr>
        <p:txBody>
          <a:bodyPr vert="horz" lIns="99322" tIns="49661" rIns="99322" bIns="49661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32851" y="1764301"/>
            <a:ext cx="9591198" cy="4990084"/>
          </a:xfrm>
          <a:prstGeom prst="rect">
            <a:avLst/>
          </a:prstGeom>
        </p:spPr>
        <p:txBody>
          <a:bodyPr vert="horz" lIns="99322" tIns="49661" rIns="99322" bIns="49661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32847" y="7008177"/>
            <a:ext cx="2486607" cy="402567"/>
          </a:xfrm>
          <a:prstGeom prst="rect">
            <a:avLst/>
          </a:prstGeom>
        </p:spPr>
        <p:txBody>
          <a:bodyPr vert="horz" lIns="99322" tIns="49661" rIns="99322" bIns="4966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E1559-3296-4027-835E-80482196C0EC}" type="datetimeFigureOut">
              <a:rPr lang="sv-SE" smtClean="0"/>
              <a:pPr/>
              <a:t>2026-01-20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641109" y="7008177"/>
            <a:ext cx="3374682" cy="402567"/>
          </a:xfrm>
          <a:prstGeom prst="rect">
            <a:avLst/>
          </a:prstGeom>
        </p:spPr>
        <p:txBody>
          <a:bodyPr vert="horz" lIns="99322" tIns="49661" rIns="99322" bIns="4966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637440" y="7008177"/>
            <a:ext cx="2486607" cy="402567"/>
          </a:xfrm>
          <a:prstGeom prst="rect">
            <a:avLst/>
          </a:prstGeom>
        </p:spPr>
        <p:txBody>
          <a:bodyPr vert="horz" lIns="99322" tIns="49661" rIns="99322" bIns="4966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36CBF-227B-4E26-AB4B-490AD83A7768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49" r:id="rId2"/>
    <p:sldLayoutId id="2147483661" r:id="rId3"/>
    <p:sldLayoutId id="2147483662" r:id="rId4"/>
    <p:sldLayoutId id="2147483663" r:id="rId5"/>
    <p:sldLayoutId id="2147483665" r:id="rId6"/>
    <p:sldLayoutId id="2147483650" r:id="rId7"/>
    <p:sldLayoutId id="2147483655" r:id="rId8"/>
  </p:sldLayoutIdLst>
  <p:txStyles>
    <p:titleStyle>
      <a:lvl1pPr algn="ctr" defTabSz="993216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2455" indent="-372455" algn="l" defTabSz="993216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06987" indent="-310381" algn="l" defTabSz="993216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241519" indent="-248305" algn="l" defTabSz="993216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738125" indent="-248305" algn="l" defTabSz="99321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34734" indent="-248305" algn="l" defTabSz="99321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31339" indent="-248305" algn="l" defTabSz="993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227947" indent="-248305" algn="l" defTabSz="993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724554" indent="-248305" algn="l" defTabSz="993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221162" indent="-248305" algn="l" defTabSz="993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96606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93216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89823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86429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483036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9642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76251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972858" algn="l" defTabSz="993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0000"/>
                </a:solidFill>
                <a:latin typeface="Calibri Bold"/>
              </a:rPr>
              <a:t> 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r>
              <a:rPr lang="sv-SE" dirty="0"/>
              <a:t>Vår ERFA Vara 24/3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4"/>
          </p:nvPr>
        </p:nvSpPr>
        <p:spPr/>
        <p:txBody>
          <a:bodyPr>
            <a:normAutofit/>
          </a:bodyPr>
          <a:lstStyle/>
          <a:p>
            <a:r>
              <a:rPr lang="sv-SE" dirty="0"/>
              <a:t> ERFA för BC i Skövde 3/2</a:t>
            </a:r>
          </a:p>
          <a:p>
            <a:r>
              <a:rPr lang="sv-SE" dirty="0"/>
              <a:t>ERFA för BC i Borås 25/2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5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idx="16"/>
          </p:nvPr>
        </p:nvSpPr>
        <p:spPr/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Banchefskonferens 17-19/11</a:t>
            </a:r>
          </a:p>
          <a:p>
            <a:r>
              <a:rPr lang="sv-SE" dirty="0"/>
              <a:t>ERFA för BC i Lundsbrunn 10/11</a:t>
            </a:r>
          </a:p>
          <a:p>
            <a:r>
              <a:rPr lang="sv-SE" dirty="0"/>
              <a:t>ERFA för BC i Vara 12/11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r>
              <a:rPr lang="sv-SE" dirty="0"/>
              <a:t> Årsmöte SGA i Ekarna 1/12</a:t>
            </a:r>
          </a:p>
          <a:p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idx="19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idx="20"/>
          </p:nvPr>
        </p:nvSpPr>
        <p:spPr/>
        <p:txBody>
          <a:bodyPr>
            <a:normAutofit/>
          </a:bodyPr>
          <a:lstStyle/>
          <a:p>
            <a:r>
              <a:rPr lang="sv-SE" dirty="0"/>
              <a:t>Introkurs Falköping 12/5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idx="21"/>
          </p:nvPr>
        </p:nvSpPr>
        <p:spPr/>
        <p:txBody>
          <a:bodyPr>
            <a:normAutofit/>
          </a:bodyPr>
          <a:lstStyle/>
          <a:p>
            <a:r>
              <a:rPr lang="sv-SE" dirty="0"/>
              <a:t> Vårresa till Blekinge SGA 12-13/4</a:t>
            </a:r>
          </a:p>
          <a:p>
            <a:r>
              <a:rPr lang="sv-SE" dirty="0"/>
              <a:t>GUB </a:t>
            </a:r>
            <a:r>
              <a:rPr lang="sv-SE" dirty="0" err="1"/>
              <a:t>light</a:t>
            </a:r>
            <a:r>
              <a:rPr lang="sv-SE" dirty="0"/>
              <a:t> 21-22/4</a:t>
            </a:r>
          </a:p>
          <a:p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idx="22"/>
          </p:nvPr>
        </p:nvSpPr>
        <p:spPr>
          <a:xfrm>
            <a:off x="4579031" y="6089647"/>
            <a:ext cx="1964888" cy="1191968"/>
          </a:xfrm>
        </p:spPr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BK möte 20/8 Läckö GK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23"/>
          </p:nvPr>
        </p:nvSpPr>
        <p:spPr/>
        <p:txBody>
          <a:bodyPr>
            <a:normAutofit/>
          </a:bodyPr>
          <a:lstStyle/>
          <a:p>
            <a:r>
              <a:rPr lang="sv-SE" dirty="0"/>
              <a:t>Höst ERFA Ekarna 8/9</a:t>
            </a:r>
          </a:p>
          <a:p>
            <a:r>
              <a:rPr lang="sv-SE" dirty="0"/>
              <a:t>Regionalt SGA-mästerskap</a:t>
            </a:r>
          </a:p>
          <a:p>
            <a:r>
              <a:rPr lang="sv-SE" dirty="0">
                <a:latin typeface="Calibri Bold"/>
                <a:cs typeface="Arial"/>
              </a:rPr>
              <a:t>Planeringskonferens VGF </a:t>
            </a:r>
          </a:p>
          <a:p>
            <a:r>
              <a:rPr lang="sv-SE" dirty="0">
                <a:latin typeface="Calibri Bold"/>
                <a:cs typeface="Arial"/>
              </a:rPr>
              <a:t>BK-möte Region Väst  17-18/9</a:t>
            </a:r>
          </a:p>
          <a:p>
            <a:r>
              <a:rPr lang="sv-SE" dirty="0">
                <a:latin typeface="Calibri Bold"/>
                <a:cs typeface="Arial"/>
              </a:rPr>
              <a:t>I Göteborg</a:t>
            </a:r>
          </a:p>
          <a:p>
            <a:endParaRPr lang="sv-SE" dirty="0">
              <a:latin typeface="Calibri Bold"/>
              <a:cs typeface="Arial"/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275791" y="6918747"/>
            <a:ext cx="1551081" cy="838970"/>
          </a:xfrm>
          <a:prstGeom prst="rect">
            <a:avLst/>
          </a:prstGeom>
          <a:noFill/>
        </p:spPr>
        <p:txBody>
          <a:bodyPr wrap="square" lIns="99334" tIns="49668" rIns="99334" bIns="49668" rtlCol="0">
            <a:spAutoFit/>
          </a:bodyPr>
          <a:lstStyle/>
          <a:p>
            <a:r>
              <a:rPr lang="sv-SE" sz="2400" b="1" dirty="0">
                <a:solidFill>
                  <a:srgbClr val="084B88"/>
                </a:solidFill>
              </a:rPr>
              <a:t> </a:t>
            </a:r>
          </a:p>
          <a:p>
            <a:endParaRPr lang="sv-SE" sz="2400" b="1" dirty="0">
              <a:solidFill>
                <a:srgbClr val="084B88"/>
              </a:solidFill>
            </a:endParaRPr>
          </a:p>
        </p:txBody>
      </p:sp>
      <p:sp>
        <p:nvSpPr>
          <p:cNvPr id="17" name="Platshållare för text 16"/>
          <p:cNvSpPr>
            <a:spLocks noGrp="1"/>
          </p:cNvSpPr>
          <p:nvPr>
            <p:ph type="body" idx="24"/>
          </p:nvPr>
        </p:nvSpPr>
        <p:spPr>
          <a:xfrm>
            <a:off x="4413314" y="3314700"/>
            <a:ext cx="1851234" cy="969987"/>
          </a:xfrm>
        </p:spPr>
        <p:txBody>
          <a:bodyPr>
            <a:noAutofit/>
          </a:bodyPr>
          <a:lstStyle/>
          <a:p>
            <a:r>
              <a:rPr lang="sv-SE" sz="1400" dirty="0"/>
              <a:t>VGF</a:t>
            </a:r>
          </a:p>
          <a:p>
            <a:r>
              <a:rPr lang="sv-SE" sz="1400" dirty="0"/>
              <a:t>Bankommitté</a:t>
            </a:r>
          </a:p>
          <a:p>
            <a:r>
              <a:rPr lang="sv-SE" sz="1400" dirty="0"/>
              <a:t>Årshjul</a:t>
            </a:r>
          </a:p>
          <a:p>
            <a:r>
              <a:rPr lang="sv-SE" sz="1400" dirty="0"/>
              <a:t>2026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275791" y="6318583"/>
            <a:ext cx="1551081" cy="6001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sv-SE" sz="1100" dirty="0"/>
          </a:p>
          <a:p>
            <a:endParaRPr lang="sv-SE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100" dirty="0"/>
          </a:p>
        </p:txBody>
      </p:sp>
      <p:pic>
        <p:nvPicPr>
          <p:cNvPr id="18" name="Bildobjekt 17">
            <a:extLst>
              <a:ext uri="{FF2B5EF4-FFF2-40B4-BE49-F238E27FC236}">
                <a16:creationId xmlns:a16="http://schemas.microsoft.com/office/drawing/2014/main" id="{7E85F1B4-3DAE-428C-8864-861C970D0A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981" y="249733"/>
            <a:ext cx="1028700" cy="971550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5A2F9A8B-A9CD-46D5-9F55-7CD0C4D82D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128" y="232044"/>
            <a:ext cx="10287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361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4616</TotalTime>
  <Words>75</Words>
  <Application>Microsoft Office PowerPoint</Application>
  <PresentationFormat>Anpassad</PresentationFormat>
  <Paragraphs>30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Bold</vt:lpstr>
      <vt:lpstr>Makimango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Janson (Golf)</dc:creator>
  <cp:lastModifiedBy>VGF Kansli</cp:lastModifiedBy>
  <cp:revision>33</cp:revision>
  <dcterms:modified xsi:type="dcterms:W3CDTF">2026-01-20T12:57:40Z</dcterms:modified>
</cp:coreProperties>
</file>